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7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lang="en-US" sz="1200">
                <a:solidFill>
                  <a:srgbClr val="000000"/>
                </a:solidFill>
              </a:rPr>
              <a:t>© Copyright Showeet.com – Creative &amp; Free PowerPoint and Google Slides Templates</a:t>
            </a:r>
            <a:endParaRPr/>
          </a:p>
        </p:txBody>
      </p:sp>
      <p:sp>
        <p:nvSpPr>
          <p:cNvPr id="210" name="Google Shape;21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ddff358391_1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ddff358391_1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327" name="Google Shape;327;gddff358391_1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ddff358391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ddff358391_1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340" name="Google Shape;340;gddff358391_1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ddff358391_1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ddff358391_1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351" name="Google Shape;351;gddff358391_1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ddff358391_1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ddff358391_1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362" name="Google Shape;362;gddff358391_1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ddff358391_1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ddff358391_1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376" name="Google Shape;376;gddff358391_1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b6e86b8994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b6e86b8994_1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389" name="Google Shape;389;gb6e86b8994_1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ddff358391_1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ddff358391_1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401" name="Google Shape;401;gddff358391_1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b6db108f2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b6db108f22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225" name="Google Shape;225;gb6db108f22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ddff358391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ddff358391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235" name="Google Shape;235;gddff358391_1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ddff358391_1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ddff358391_1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249" name="Google Shape;249;gddff358391_1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262" name="Google Shape;26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ddff358391_1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ddff358391_1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274" name="Google Shape;274;gddff358391_1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ddff358391_1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ddff358391_1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287" name="Google Shape;287;gddff358391_1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ddff358391_1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ddff358391_1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301" name="Google Shape;301;gddff358391_1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ddff358391_1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ddff358391_1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000000"/>
                </a:solidFill>
              </a:rPr>
              <a:t>© Copyright Showeet.com – Creative &amp; Free PowerPoint and Google Slides Templates</a:t>
            </a:r>
            <a:endParaRPr/>
          </a:p>
        </p:txBody>
      </p:sp>
      <p:sp>
        <p:nvSpPr>
          <p:cNvPr id="313" name="Google Shape;313;gddff358391_1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p:cSld name="01">
    <p:spTree>
      <p:nvGrpSpPr>
        <p:cNvPr id="16" name="Shape 16"/>
        <p:cNvGrpSpPr/>
        <p:nvPr/>
      </p:nvGrpSpPr>
      <p:grpSpPr>
        <a:xfrm>
          <a:off x="0" y="0"/>
          <a:ext cx="0" cy="0"/>
          <a:chOff x="0" y="0"/>
          <a:chExt cx="0" cy="0"/>
        </a:xfrm>
      </p:grpSpPr>
      <p:sp>
        <p:nvSpPr>
          <p:cNvPr id="17" name="Google Shape;17;p2"/>
          <p:cNvSpPr/>
          <p:nvPr/>
        </p:nvSpPr>
        <p:spPr>
          <a:xfrm>
            <a:off x="2738034" y="0"/>
            <a:ext cx="9453966" cy="6858000"/>
          </a:xfrm>
          <a:prstGeom prst="rect">
            <a:avLst/>
          </a:prstGeom>
          <a:solidFill>
            <a:srgbClr val="FADE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 name="Google Shape;18;p2"/>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19" name="Google Shape;19;p2"/>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0" name="Google Shape;20;p2"/>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cxnSp>
        <p:nvCxnSpPr>
          <p:cNvPr id="21" name="Google Shape;21;p2"/>
          <p:cNvCxnSpPr/>
          <p:nvPr/>
        </p:nvCxnSpPr>
        <p:spPr>
          <a:xfrm rot="10800000">
            <a:off x="5886647" y="5184468"/>
            <a:ext cx="0" cy="1673532"/>
          </a:xfrm>
          <a:prstGeom prst="straightConnector1">
            <a:avLst/>
          </a:prstGeom>
          <a:noFill/>
          <a:ln cap="flat" cmpd="sng" w="12700">
            <a:solidFill>
              <a:schemeClr val="lt1"/>
            </a:solidFill>
            <a:prstDash val="solid"/>
            <a:miter lim="800000"/>
            <a:headEnd len="sm" w="sm" type="none"/>
            <a:tailEnd len="sm" w="sm" type="none"/>
          </a:ln>
        </p:spPr>
      </p:cxnSp>
      <p:cxnSp>
        <p:nvCxnSpPr>
          <p:cNvPr id="22" name="Google Shape;22;p2"/>
          <p:cNvCxnSpPr/>
          <p:nvPr/>
        </p:nvCxnSpPr>
        <p:spPr>
          <a:xfrm rot="10800000">
            <a:off x="9035260" y="5184468"/>
            <a:ext cx="0" cy="1673532"/>
          </a:xfrm>
          <a:prstGeom prst="straightConnector1">
            <a:avLst/>
          </a:prstGeom>
          <a:noFill/>
          <a:ln cap="flat" cmpd="sng" w="12700">
            <a:solidFill>
              <a:schemeClr val="lt1"/>
            </a:solidFill>
            <a:prstDash val="solid"/>
            <a:miter lim="800000"/>
            <a:headEnd len="sm" w="sm" type="none"/>
            <a:tailEnd len="sm" w="sm" type="none"/>
          </a:ln>
        </p:spPr>
      </p:cxnSp>
      <p:sp>
        <p:nvSpPr>
          <p:cNvPr id="23" name="Google Shape;23;p2"/>
          <p:cNvSpPr txBox="1"/>
          <p:nvPr>
            <p:ph idx="2" type="body"/>
          </p:nvPr>
        </p:nvSpPr>
        <p:spPr>
          <a:xfrm>
            <a:off x="3276599" y="5184468"/>
            <a:ext cx="2379480" cy="1487935"/>
          </a:xfrm>
          <a:prstGeom prst="rect">
            <a:avLst/>
          </a:prstGeom>
          <a:noFill/>
          <a:ln>
            <a:noFill/>
          </a:ln>
        </p:spPr>
        <p:txBody>
          <a:bodyPr anchorCtr="0" anchor="t" bIns="45700" lIns="45700" spcFirstLastPara="1" rIns="0" wrap="square" tIns="45700">
            <a:noAutofit/>
          </a:bodyPr>
          <a:lstStyle>
            <a:lvl1pPr indent="-228600" lvl="0" marL="457200" algn="ctr">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
          <p:cNvSpPr txBox="1"/>
          <p:nvPr>
            <p:ph idx="3" type="body"/>
          </p:nvPr>
        </p:nvSpPr>
        <p:spPr>
          <a:xfrm>
            <a:off x="6117216" y="5184468"/>
            <a:ext cx="2681247" cy="1487935"/>
          </a:xfrm>
          <a:prstGeom prst="rect">
            <a:avLst/>
          </a:prstGeom>
          <a:noFill/>
          <a:ln>
            <a:noFill/>
          </a:ln>
        </p:spPr>
        <p:txBody>
          <a:bodyPr anchorCtr="0" anchor="t" bIns="45700" lIns="45700" spcFirstLastPara="1" rIns="0" wrap="square" tIns="45700">
            <a:noAutofit/>
          </a:bodyPr>
          <a:lstStyle>
            <a:lvl1pPr indent="-228600" lvl="0" marL="457200" algn="ctr">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2"/>
          <p:cNvSpPr txBox="1"/>
          <p:nvPr>
            <p:ph idx="4" type="body"/>
          </p:nvPr>
        </p:nvSpPr>
        <p:spPr>
          <a:xfrm>
            <a:off x="9272047" y="5184468"/>
            <a:ext cx="2379480" cy="1487935"/>
          </a:xfrm>
          <a:prstGeom prst="rect">
            <a:avLst/>
          </a:prstGeom>
          <a:noFill/>
          <a:ln>
            <a:noFill/>
          </a:ln>
        </p:spPr>
        <p:txBody>
          <a:bodyPr anchorCtr="0" anchor="t" bIns="45700" lIns="45700" spcFirstLastPara="1" rIns="0" wrap="square" tIns="45700">
            <a:noAutofit/>
          </a:bodyPr>
          <a:lstStyle>
            <a:lvl1pPr indent="-228600" lvl="0" marL="457200" algn="ctr">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p:cSld name="10">
    <p:spTree>
      <p:nvGrpSpPr>
        <p:cNvPr id="69" name="Shape 69"/>
        <p:cNvGrpSpPr/>
        <p:nvPr/>
      </p:nvGrpSpPr>
      <p:grpSpPr>
        <a:xfrm>
          <a:off x="0" y="0"/>
          <a:ext cx="0" cy="0"/>
          <a:chOff x="0" y="0"/>
          <a:chExt cx="0" cy="0"/>
        </a:xfrm>
      </p:grpSpPr>
      <p:sp>
        <p:nvSpPr>
          <p:cNvPr id="70" name="Google Shape;70;p11"/>
          <p:cNvSpPr/>
          <p:nvPr/>
        </p:nvSpPr>
        <p:spPr>
          <a:xfrm>
            <a:off x="2738034" y="0"/>
            <a:ext cx="9453966" cy="6858000"/>
          </a:xfrm>
          <a:prstGeom prst="rect">
            <a:avLst/>
          </a:prstGeom>
          <a:solidFill>
            <a:srgbClr val="FEF6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 name="Google Shape;71;p11"/>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72" name="Google Shape;72;p11"/>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73" name="Google Shape;73;p11"/>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74" name="Google Shape;74;p11"/>
          <p:cNvSpPr txBox="1"/>
          <p:nvPr>
            <p:ph idx="2" type="body"/>
          </p:nvPr>
        </p:nvSpPr>
        <p:spPr>
          <a:xfrm>
            <a:off x="3045041" y="266653"/>
            <a:ext cx="8308759" cy="6405749"/>
          </a:xfrm>
          <a:prstGeom prst="rect">
            <a:avLst/>
          </a:prstGeom>
          <a:noFill/>
          <a:ln>
            <a:noFill/>
          </a:ln>
        </p:spPr>
        <p:txBody>
          <a:bodyPr anchorCtr="0" anchor="t" bIns="45700" lIns="0" spcFirstLastPara="1" rIns="0" wrap="square" tIns="91425">
            <a:noAutofit/>
          </a:bodyPr>
          <a:lstStyle>
            <a:lvl1pPr indent="-381000" lvl="0" marL="457200" algn="l">
              <a:lnSpc>
                <a:spcPct val="150000"/>
              </a:lnSpc>
              <a:spcBef>
                <a:spcPts val="1000"/>
              </a:spcBef>
              <a:spcAft>
                <a:spcPts val="0"/>
              </a:spcAft>
              <a:buClr>
                <a:schemeClr val="dk1"/>
              </a:buClr>
              <a:buSzPts val="2400"/>
              <a:buChar char="•"/>
              <a:defRPr sz="2400">
                <a:solidFill>
                  <a:schemeClr val="dk1"/>
                </a:solidFill>
              </a:defRPr>
            </a:lvl1pPr>
            <a:lvl2pPr indent="-355600" lvl="1" marL="914400" algn="l">
              <a:lnSpc>
                <a:spcPct val="150000"/>
              </a:lnSpc>
              <a:spcBef>
                <a:spcPts val="500"/>
              </a:spcBef>
              <a:spcAft>
                <a:spcPts val="0"/>
              </a:spcAft>
              <a:buClr>
                <a:schemeClr val="dk1"/>
              </a:buClr>
              <a:buSzPts val="2000"/>
              <a:buChar char="•"/>
              <a:defRPr sz="2000">
                <a:solidFill>
                  <a:schemeClr val="dk1"/>
                </a:solidFill>
              </a:defRPr>
            </a:lvl2pPr>
            <a:lvl3pPr indent="-342900" lvl="2" marL="1371600" algn="l">
              <a:lnSpc>
                <a:spcPct val="150000"/>
              </a:lnSpc>
              <a:spcBef>
                <a:spcPts val="500"/>
              </a:spcBef>
              <a:spcAft>
                <a:spcPts val="0"/>
              </a:spcAft>
              <a:buClr>
                <a:schemeClr val="dk1"/>
              </a:buClr>
              <a:buSzPts val="1800"/>
              <a:buChar char="•"/>
              <a:defRPr sz="1800">
                <a:solidFill>
                  <a:schemeClr val="dk1"/>
                </a:solidFill>
              </a:defRPr>
            </a:lvl3pPr>
            <a:lvl4pPr indent="-330200" lvl="3" marL="1828800" algn="l">
              <a:lnSpc>
                <a:spcPct val="150000"/>
              </a:lnSpc>
              <a:spcBef>
                <a:spcPts val="500"/>
              </a:spcBef>
              <a:spcAft>
                <a:spcPts val="0"/>
              </a:spcAft>
              <a:buClr>
                <a:schemeClr val="dk1"/>
              </a:buClr>
              <a:buSzPts val="1600"/>
              <a:buChar char="•"/>
              <a:defRPr sz="1600">
                <a:solidFill>
                  <a:schemeClr val="dk1"/>
                </a:solidFill>
              </a:defRPr>
            </a:lvl4pPr>
            <a:lvl5pPr indent="-330200" lvl="4" marL="2286000" algn="l">
              <a:lnSpc>
                <a:spcPct val="150000"/>
              </a:lnSpc>
              <a:spcBef>
                <a:spcPts val="500"/>
              </a:spcBef>
              <a:spcAft>
                <a:spcPts val="0"/>
              </a:spcAft>
              <a:buClr>
                <a:schemeClr val="dk1"/>
              </a:buClr>
              <a:buSzPts val="1600"/>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p:cSld name="11">
    <p:spTree>
      <p:nvGrpSpPr>
        <p:cNvPr id="75" name="Shape 75"/>
        <p:cNvGrpSpPr/>
        <p:nvPr/>
      </p:nvGrpSpPr>
      <p:grpSpPr>
        <a:xfrm>
          <a:off x="0" y="0"/>
          <a:ext cx="0" cy="0"/>
          <a:chOff x="0" y="0"/>
          <a:chExt cx="0" cy="0"/>
        </a:xfrm>
      </p:grpSpPr>
      <p:sp>
        <p:nvSpPr>
          <p:cNvPr id="76" name="Google Shape;76;p12"/>
          <p:cNvSpPr/>
          <p:nvPr/>
        </p:nvSpPr>
        <p:spPr>
          <a:xfrm>
            <a:off x="2738034" y="0"/>
            <a:ext cx="9453966" cy="6858000"/>
          </a:xfrm>
          <a:prstGeom prst="rect">
            <a:avLst/>
          </a:prstGeom>
          <a:solidFill>
            <a:srgbClr val="E0EE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 name="Google Shape;77;p12"/>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78" name="Google Shape;78;p12"/>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79" name="Google Shape;79;p12"/>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80" name="Google Shape;80;p12"/>
          <p:cNvSpPr txBox="1"/>
          <p:nvPr>
            <p:ph idx="2" type="body"/>
          </p:nvPr>
        </p:nvSpPr>
        <p:spPr>
          <a:xfrm>
            <a:off x="3045041" y="266653"/>
            <a:ext cx="8308759" cy="6405749"/>
          </a:xfrm>
          <a:prstGeom prst="rect">
            <a:avLst/>
          </a:prstGeom>
          <a:noFill/>
          <a:ln>
            <a:noFill/>
          </a:ln>
        </p:spPr>
        <p:txBody>
          <a:bodyPr anchorCtr="0" anchor="t" bIns="45700" lIns="0" spcFirstLastPara="1" rIns="0" wrap="square" tIns="91425">
            <a:noAutofit/>
          </a:bodyPr>
          <a:lstStyle>
            <a:lvl1pPr indent="-381000" lvl="0" marL="457200" algn="l">
              <a:lnSpc>
                <a:spcPct val="150000"/>
              </a:lnSpc>
              <a:spcBef>
                <a:spcPts val="1000"/>
              </a:spcBef>
              <a:spcAft>
                <a:spcPts val="0"/>
              </a:spcAft>
              <a:buClr>
                <a:schemeClr val="dk1"/>
              </a:buClr>
              <a:buSzPts val="2400"/>
              <a:buChar char="•"/>
              <a:defRPr sz="2400">
                <a:solidFill>
                  <a:schemeClr val="dk1"/>
                </a:solidFill>
              </a:defRPr>
            </a:lvl1pPr>
            <a:lvl2pPr indent="-355600" lvl="1" marL="914400" algn="l">
              <a:lnSpc>
                <a:spcPct val="150000"/>
              </a:lnSpc>
              <a:spcBef>
                <a:spcPts val="500"/>
              </a:spcBef>
              <a:spcAft>
                <a:spcPts val="0"/>
              </a:spcAft>
              <a:buClr>
                <a:schemeClr val="dk1"/>
              </a:buClr>
              <a:buSzPts val="2000"/>
              <a:buChar char="•"/>
              <a:defRPr sz="2000">
                <a:solidFill>
                  <a:schemeClr val="dk1"/>
                </a:solidFill>
              </a:defRPr>
            </a:lvl2pPr>
            <a:lvl3pPr indent="-342900" lvl="2" marL="1371600" algn="l">
              <a:lnSpc>
                <a:spcPct val="150000"/>
              </a:lnSpc>
              <a:spcBef>
                <a:spcPts val="500"/>
              </a:spcBef>
              <a:spcAft>
                <a:spcPts val="0"/>
              </a:spcAft>
              <a:buClr>
                <a:schemeClr val="dk1"/>
              </a:buClr>
              <a:buSzPts val="1800"/>
              <a:buChar char="•"/>
              <a:defRPr sz="1800">
                <a:solidFill>
                  <a:schemeClr val="dk1"/>
                </a:solidFill>
              </a:defRPr>
            </a:lvl3pPr>
            <a:lvl4pPr indent="-330200" lvl="3" marL="1828800" algn="l">
              <a:lnSpc>
                <a:spcPct val="150000"/>
              </a:lnSpc>
              <a:spcBef>
                <a:spcPts val="500"/>
              </a:spcBef>
              <a:spcAft>
                <a:spcPts val="0"/>
              </a:spcAft>
              <a:buClr>
                <a:schemeClr val="dk1"/>
              </a:buClr>
              <a:buSzPts val="1600"/>
              <a:buChar char="•"/>
              <a:defRPr sz="1600">
                <a:solidFill>
                  <a:schemeClr val="dk1"/>
                </a:solidFill>
              </a:defRPr>
            </a:lvl4pPr>
            <a:lvl5pPr indent="-330200" lvl="4" marL="2286000" algn="l">
              <a:lnSpc>
                <a:spcPct val="150000"/>
              </a:lnSpc>
              <a:spcBef>
                <a:spcPts val="500"/>
              </a:spcBef>
              <a:spcAft>
                <a:spcPts val="0"/>
              </a:spcAft>
              <a:buClr>
                <a:schemeClr val="dk1"/>
              </a:buClr>
              <a:buSzPts val="1600"/>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cSld name="12">
    <p:spTree>
      <p:nvGrpSpPr>
        <p:cNvPr id="81" name="Shape 81"/>
        <p:cNvGrpSpPr/>
        <p:nvPr/>
      </p:nvGrpSpPr>
      <p:grpSpPr>
        <a:xfrm>
          <a:off x="0" y="0"/>
          <a:ext cx="0" cy="0"/>
          <a:chOff x="0" y="0"/>
          <a:chExt cx="0" cy="0"/>
        </a:xfrm>
      </p:grpSpPr>
      <p:sp>
        <p:nvSpPr>
          <p:cNvPr id="82" name="Google Shape;82;p13"/>
          <p:cNvSpPr/>
          <p:nvPr/>
        </p:nvSpPr>
        <p:spPr>
          <a:xfrm>
            <a:off x="6096000" y="0"/>
            <a:ext cx="6096000" cy="6858000"/>
          </a:xfrm>
          <a:prstGeom prst="rect">
            <a:avLst/>
          </a:prstGeom>
          <a:solidFill>
            <a:srgbClr val="FEF6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 name="Google Shape;83;p13"/>
          <p:cNvSpPr txBox="1"/>
          <p:nvPr>
            <p:ph type="title"/>
          </p:nvPr>
        </p:nvSpPr>
        <p:spPr>
          <a:xfrm>
            <a:off x="358659" y="266654"/>
            <a:ext cx="5508970" cy="1326476"/>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3"/>
          <p:cNvSpPr txBox="1"/>
          <p:nvPr>
            <p:ph idx="1" type="body"/>
          </p:nvPr>
        </p:nvSpPr>
        <p:spPr>
          <a:xfrm>
            <a:off x="6457361" y="266653"/>
            <a:ext cx="5375979" cy="6405749"/>
          </a:xfrm>
          <a:prstGeom prst="rect">
            <a:avLst/>
          </a:prstGeom>
          <a:noFill/>
          <a:ln>
            <a:noFill/>
          </a:ln>
        </p:spPr>
        <p:txBody>
          <a:bodyPr anchorCtr="0" anchor="t" bIns="45700" lIns="0" spcFirstLastPara="1" rIns="0" wrap="square" tIns="91425">
            <a:noAutofit/>
          </a:bodyPr>
          <a:lstStyle>
            <a:lvl1pPr indent="-381000" lvl="0" marL="457200" algn="l">
              <a:lnSpc>
                <a:spcPct val="150000"/>
              </a:lnSpc>
              <a:spcBef>
                <a:spcPts val="1000"/>
              </a:spcBef>
              <a:spcAft>
                <a:spcPts val="0"/>
              </a:spcAft>
              <a:buClr>
                <a:schemeClr val="dk1"/>
              </a:buClr>
              <a:buSzPts val="2400"/>
              <a:buChar char="•"/>
              <a:defRPr sz="2400">
                <a:solidFill>
                  <a:schemeClr val="dk1"/>
                </a:solidFill>
              </a:defRPr>
            </a:lvl1pPr>
            <a:lvl2pPr indent="-355600" lvl="1" marL="914400" algn="l">
              <a:lnSpc>
                <a:spcPct val="150000"/>
              </a:lnSpc>
              <a:spcBef>
                <a:spcPts val="500"/>
              </a:spcBef>
              <a:spcAft>
                <a:spcPts val="0"/>
              </a:spcAft>
              <a:buClr>
                <a:schemeClr val="dk1"/>
              </a:buClr>
              <a:buSzPts val="2000"/>
              <a:buChar char="•"/>
              <a:defRPr sz="2000">
                <a:solidFill>
                  <a:schemeClr val="dk1"/>
                </a:solidFill>
              </a:defRPr>
            </a:lvl2pPr>
            <a:lvl3pPr indent="-342900" lvl="2" marL="1371600" algn="l">
              <a:lnSpc>
                <a:spcPct val="150000"/>
              </a:lnSpc>
              <a:spcBef>
                <a:spcPts val="500"/>
              </a:spcBef>
              <a:spcAft>
                <a:spcPts val="0"/>
              </a:spcAft>
              <a:buClr>
                <a:schemeClr val="dk1"/>
              </a:buClr>
              <a:buSzPts val="1800"/>
              <a:buChar char="•"/>
              <a:defRPr sz="1800">
                <a:solidFill>
                  <a:schemeClr val="dk1"/>
                </a:solidFill>
              </a:defRPr>
            </a:lvl3pPr>
            <a:lvl4pPr indent="-330200" lvl="3" marL="1828800" algn="l">
              <a:lnSpc>
                <a:spcPct val="150000"/>
              </a:lnSpc>
              <a:spcBef>
                <a:spcPts val="500"/>
              </a:spcBef>
              <a:spcAft>
                <a:spcPts val="0"/>
              </a:spcAft>
              <a:buClr>
                <a:schemeClr val="dk1"/>
              </a:buClr>
              <a:buSzPts val="1600"/>
              <a:buChar char="•"/>
              <a:defRPr sz="1600">
                <a:solidFill>
                  <a:schemeClr val="dk1"/>
                </a:solidFill>
              </a:defRPr>
            </a:lvl4pPr>
            <a:lvl5pPr indent="-330200" lvl="4" marL="2286000" algn="l">
              <a:lnSpc>
                <a:spcPct val="150000"/>
              </a:lnSpc>
              <a:spcBef>
                <a:spcPts val="500"/>
              </a:spcBef>
              <a:spcAft>
                <a:spcPts val="0"/>
              </a:spcAft>
              <a:buClr>
                <a:schemeClr val="dk1"/>
              </a:buClr>
              <a:buSzPts val="1600"/>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13"/>
          <p:cNvSpPr txBox="1"/>
          <p:nvPr>
            <p:ph idx="2" type="body"/>
          </p:nvPr>
        </p:nvSpPr>
        <p:spPr>
          <a:xfrm>
            <a:off x="358659" y="1772239"/>
            <a:ext cx="5508970" cy="4900163"/>
          </a:xfrm>
          <a:prstGeom prst="rect">
            <a:avLst/>
          </a:prstGeom>
          <a:noFill/>
          <a:ln>
            <a:noFill/>
          </a:ln>
        </p:spPr>
        <p:txBody>
          <a:bodyPr anchorCtr="0" anchor="t" bIns="45700" lIns="0" spcFirstLastPara="1" rIns="0" wrap="square" tIns="91425">
            <a:noAutofit/>
          </a:bodyPr>
          <a:lstStyle>
            <a:lvl1pPr indent="-381000" lvl="0" marL="457200" algn="l">
              <a:lnSpc>
                <a:spcPct val="150000"/>
              </a:lnSpc>
              <a:spcBef>
                <a:spcPts val="1000"/>
              </a:spcBef>
              <a:spcAft>
                <a:spcPts val="0"/>
              </a:spcAft>
              <a:buClr>
                <a:schemeClr val="dk1"/>
              </a:buClr>
              <a:buSzPts val="2400"/>
              <a:buChar char="•"/>
              <a:defRPr>
                <a:solidFill>
                  <a:schemeClr val="dk1"/>
                </a:solidFill>
              </a:defRPr>
            </a:lvl1pPr>
            <a:lvl2pPr indent="-355600" lvl="1" marL="914400" algn="l">
              <a:lnSpc>
                <a:spcPct val="150000"/>
              </a:lnSpc>
              <a:spcBef>
                <a:spcPts val="500"/>
              </a:spcBef>
              <a:spcAft>
                <a:spcPts val="0"/>
              </a:spcAft>
              <a:buClr>
                <a:schemeClr val="dk1"/>
              </a:buClr>
              <a:buSzPts val="2000"/>
              <a:buChar char="•"/>
              <a:defRPr>
                <a:solidFill>
                  <a:schemeClr val="dk1"/>
                </a:solidFill>
              </a:defRPr>
            </a:lvl2pPr>
            <a:lvl3pPr indent="-342900" lvl="2" marL="1371600" algn="l">
              <a:lnSpc>
                <a:spcPct val="150000"/>
              </a:lnSpc>
              <a:spcBef>
                <a:spcPts val="500"/>
              </a:spcBef>
              <a:spcAft>
                <a:spcPts val="0"/>
              </a:spcAft>
              <a:buClr>
                <a:schemeClr val="dk1"/>
              </a:buClr>
              <a:buSzPts val="1800"/>
              <a:buChar char="•"/>
              <a:defRPr>
                <a:solidFill>
                  <a:schemeClr val="dk1"/>
                </a:solidFill>
              </a:defRPr>
            </a:lvl3pPr>
            <a:lvl4pPr indent="-330200" lvl="3" marL="1828800" algn="l">
              <a:lnSpc>
                <a:spcPct val="150000"/>
              </a:lnSpc>
              <a:spcBef>
                <a:spcPts val="500"/>
              </a:spcBef>
              <a:spcAft>
                <a:spcPts val="0"/>
              </a:spcAft>
              <a:buClr>
                <a:schemeClr val="dk1"/>
              </a:buClr>
              <a:buSzPts val="1600"/>
              <a:buChar char="•"/>
              <a:defRPr>
                <a:solidFill>
                  <a:schemeClr val="dk1"/>
                </a:solidFill>
              </a:defRPr>
            </a:lvl4pPr>
            <a:lvl5pPr indent="-330200" lvl="4" marL="2286000" algn="l">
              <a:lnSpc>
                <a:spcPct val="150000"/>
              </a:lnSpc>
              <a:spcBef>
                <a:spcPts val="500"/>
              </a:spcBef>
              <a:spcAft>
                <a:spcPts val="0"/>
              </a:spcAft>
              <a:buClr>
                <a:schemeClr val="dk1"/>
              </a:buClr>
              <a:buSzPts val="16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p:cSld name="13">
    <p:spTree>
      <p:nvGrpSpPr>
        <p:cNvPr id="86" name="Shape 86"/>
        <p:cNvGrpSpPr/>
        <p:nvPr/>
      </p:nvGrpSpPr>
      <p:grpSpPr>
        <a:xfrm>
          <a:off x="0" y="0"/>
          <a:ext cx="0" cy="0"/>
          <a:chOff x="0" y="0"/>
          <a:chExt cx="0" cy="0"/>
        </a:xfrm>
      </p:grpSpPr>
      <p:sp>
        <p:nvSpPr>
          <p:cNvPr id="87" name="Google Shape;87;p14"/>
          <p:cNvSpPr/>
          <p:nvPr/>
        </p:nvSpPr>
        <p:spPr>
          <a:xfrm>
            <a:off x="0" y="1696825"/>
            <a:ext cx="12192000" cy="5161175"/>
          </a:xfrm>
          <a:prstGeom prst="rect">
            <a:avLst/>
          </a:prstGeom>
          <a:solidFill>
            <a:srgbClr val="FADE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14"/>
          <p:cNvSpPr txBox="1"/>
          <p:nvPr>
            <p:ph type="title"/>
          </p:nvPr>
        </p:nvSpPr>
        <p:spPr>
          <a:xfrm>
            <a:off x="5524107" y="266654"/>
            <a:ext cx="6278252" cy="1326476"/>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4"/>
          <p:cNvSpPr txBox="1"/>
          <p:nvPr>
            <p:ph idx="1" type="body"/>
          </p:nvPr>
        </p:nvSpPr>
        <p:spPr>
          <a:xfrm>
            <a:off x="358659" y="2516956"/>
            <a:ext cx="11443700" cy="4155445"/>
          </a:xfrm>
          <a:prstGeom prst="rect">
            <a:avLst/>
          </a:prstGeom>
          <a:noFill/>
          <a:ln>
            <a:noFill/>
          </a:ln>
        </p:spPr>
        <p:txBody>
          <a:bodyPr anchorCtr="0" anchor="t" bIns="45700" lIns="0" spcFirstLastPara="1" rIns="0" wrap="square" tIns="91425">
            <a:noAutofit/>
          </a:bodyPr>
          <a:lstStyle>
            <a:lvl1pPr indent="-381000" lvl="0" marL="457200" algn="l">
              <a:lnSpc>
                <a:spcPct val="150000"/>
              </a:lnSpc>
              <a:spcBef>
                <a:spcPts val="1000"/>
              </a:spcBef>
              <a:spcAft>
                <a:spcPts val="0"/>
              </a:spcAft>
              <a:buClr>
                <a:schemeClr val="dk1"/>
              </a:buClr>
              <a:buSzPts val="2400"/>
              <a:buChar char="•"/>
              <a:defRPr>
                <a:solidFill>
                  <a:schemeClr val="dk1"/>
                </a:solidFill>
              </a:defRPr>
            </a:lvl1pPr>
            <a:lvl2pPr indent="-355600" lvl="1" marL="914400" algn="l">
              <a:lnSpc>
                <a:spcPct val="150000"/>
              </a:lnSpc>
              <a:spcBef>
                <a:spcPts val="500"/>
              </a:spcBef>
              <a:spcAft>
                <a:spcPts val="0"/>
              </a:spcAft>
              <a:buClr>
                <a:schemeClr val="dk1"/>
              </a:buClr>
              <a:buSzPts val="2000"/>
              <a:buChar char="•"/>
              <a:defRPr>
                <a:solidFill>
                  <a:schemeClr val="dk1"/>
                </a:solidFill>
              </a:defRPr>
            </a:lvl2pPr>
            <a:lvl3pPr indent="-342900" lvl="2" marL="1371600" algn="l">
              <a:lnSpc>
                <a:spcPct val="150000"/>
              </a:lnSpc>
              <a:spcBef>
                <a:spcPts val="500"/>
              </a:spcBef>
              <a:spcAft>
                <a:spcPts val="0"/>
              </a:spcAft>
              <a:buClr>
                <a:schemeClr val="dk1"/>
              </a:buClr>
              <a:buSzPts val="1800"/>
              <a:buChar char="•"/>
              <a:defRPr>
                <a:solidFill>
                  <a:schemeClr val="dk1"/>
                </a:solidFill>
              </a:defRPr>
            </a:lvl3pPr>
            <a:lvl4pPr indent="-330200" lvl="3" marL="1828800" algn="l">
              <a:lnSpc>
                <a:spcPct val="150000"/>
              </a:lnSpc>
              <a:spcBef>
                <a:spcPts val="500"/>
              </a:spcBef>
              <a:spcAft>
                <a:spcPts val="0"/>
              </a:spcAft>
              <a:buClr>
                <a:schemeClr val="dk1"/>
              </a:buClr>
              <a:buSzPts val="1600"/>
              <a:buChar char="•"/>
              <a:defRPr>
                <a:solidFill>
                  <a:schemeClr val="dk1"/>
                </a:solidFill>
              </a:defRPr>
            </a:lvl4pPr>
            <a:lvl5pPr indent="-330200" lvl="4" marL="2286000" algn="l">
              <a:lnSpc>
                <a:spcPct val="150000"/>
              </a:lnSpc>
              <a:spcBef>
                <a:spcPts val="500"/>
              </a:spcBef>
              <a:spcAft>
                <a:spcPts val="0"/>
              </a:spcAft>
              <a:buClr>
                <a:schemeClr val="dk1"/>
              </a:buClr>
              <a:buSzPts val="16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p:cSld name="14">
    <p:spTree>
      <p:nvGrpSpPr>
        <p:cNvPr id="90" name="Shape 90"/>
        <p:cNvGrpSpPr/>
        <p:nvPr/>
      </p:nvGrpSpPr>
      <p:grpSpPr>
        <a:xfrm>
          <a:off x="0" y="0"/>
          <a:ext cx="0" cy="0"/>
          <a:chOff x="0" y="0"/>
          <a:chExt cx="0" cy="0"/>
        </a:xfrm>
      </p:grpSpPr>
      <p:sp>
        <p:nvSpPr>
          <p:cNvPr id="91" name="Google Shape;91;p15"/>
          <p:cNvSpPr/>
          <p:nvPr/>
        </p:nvSpPr>
        <p:spPr>
          <a:xfrm>
            <a:off x="0" y="1748901"/>
            <a:ext cx="12192000" cy="5109099"/>
          </a:xfrm>
          <a:prstGeom prst="rect">
            <a:avLst/>
          </a:prstGeom>
          <a:solidFill>
            <a:srgbClr val="BCDE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15"/>
          <p:cNvSpPr txBox="1"/>
          <p:nvPr>
            <p:ph idx="1" type="body"/>
          </p:nvPr>
        </p:nvSpPr>
        <p:spPr>
          <a:xfrm>
            <a:off x="736847" y="1935332"/>
            <a:ext cx="5930283" cy="4737070"/>
          </a:xfrm>
          <a:prstGeom prst="rect">
            <a:avLst/>
          </a:prstGeom>
          <a:noFill/>
          <a:ln>
            <a:noFill/>
          </a:ln>
        </p:spPr>
        <p:txBody>
          <a:bodyPr anchorCtr="0" anchor="t" bIns="45700" lIns="0" spcFirstLastPara="1" rIns="0" wrap="square" tIns="91425">
            <a:noAutofit/>
          </a:bodyPr>
          <a:lstStyle>
            <a:lvl1pPr indent="-381000" lvl="0" marL="457200" algn="l">
              <a:lnSpc>
                <a:spcPct val="150000"/>
              </a:lnSpc>
              <a:spcBef>
                <a:spcPts val="1000"/>
              </a:spcBef>
              <a:spcAft>
                <a:spcPts val="0"/>
              </a:spcAft>
              <a:buClr>
                <a:schemeClr val="dk1"/>
              </a:buClr>
              <a:buSzPts val="2400"/>
              <a:buChar char="•"/>
              <a:defRPr>
                <a:solidFill>
                  <a:schemeClr val="dk1"/>
                </a:solidFill>
              </a:defRPr>
            </a:lvl1pPr>
            <a:lvl2pPr indent="-355600" lvl="1" marL="914400" algn="l">
              <a:lnSpc>
                <a:spcPct val="150000"/>
              </a:lnSpc>
              <a:spcBef>
                <a:spcPts val="500"/>
              </a:spcBef>
              <a:spcAft>
                <a:spcPts val="0"/>
              </a:spcAft>
              <a:buClr>
                <a:schemeClr val="dk1"/>
              </a:buClr>
              <a:buSzPts val="2000"/>
              <a:buChar char="•"/>
              <a:defRPr>
                <a:solidFill>
                  <a:schemeClr val="dk1"/>
                </a:solidFill>
              </a:defRPr>
            </a:lvl2pPr>
            <a:lvl3pPr indent="-342900" lvl="2" marL="1371600" algn="l">
              <a:lnSpc>
                <a:spcPct val="150000"/>
              </a:lnSpc>
              <a:spcBef>
                <a:spcPts val="500"/>
              </a:spcBef>
              <a:spcAft>
                <a:spcPts val="0"/>
              </a:spcAft>
              <a:buClr>
                <a:schemeClr val="dk1"/>
              </a:buClr>
              <a:buSzPts val="1800"/>
              <a:buChar char="•"/>
              <a:defRPr>
                <a:solidFill>
                  <a:schemeClr val="dk1"/>
                </a:solidFill>
              </a:defRPr>
            </a:lvl3pPr>
            <a:lvl4pPr indent="-330200" lvl="3" marL="1828800" algn="l">
              <a:lnSpc>
                <a:spcPct val="150000"/>
              </a:lnSpc>
              <a:spcBef>
                <a:spcPts val="500"/>
              </a:spcBef>
              <a:spcAft>
                <a:spcPts val="0"/>
              </a:spcAft>
              <a:buClr>
                <a:schemeClr val="dk1"/>
              </a:buClr>
              <a:buSzPts val="1600"/>
              <a:buChar char="•"/>
              <a:defRPr>
                <a:solidFill>
                  <a:schemeClr val="dk1"/>
                </a:solidFill>
              </a:defRPr>
            </a:lvl4pPr>
            <a:lvl5pPr indent="-330200" lvl="4" marL="2286000" algn="l">
              <a:lnSpc>
                <a:spcPct val="150000"/>
              </a:lnSpc>
              <a:spcBef>
                <a:spcPts val="500"/>
              </a:spcBef>
              <a:spcAft>
                <a:spcPts val="0"/>
              </a:spcAft>
              <a:buClr>
                <a:schemeClr val="dk1"/>
              </a:buClr>
              <a:buSzPts val="16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15"/>
          <p:cNvSpPr txBox="1"/>
          <p:nvPr>
            <p:ph type="title"/>
          </p:nvPr>
        </p:nvSpPr>
        <p:spPr>
          <a:xfrm>
            <a:off x="736847" y="330122"/>
            <a:ext cx="5930283" cy="123318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5"/>
          <p:cNvSpPr txBox="1"/>
          <p:nvPr>
            <p:ph idx="2" type="body"/>
          </p:nvPr>
        </p:nvSpPr>
        <p:spPr>
          <a:xfrm>
            <a:off x="6969125" y="3954166"/>
            <a:ext cx="4554090" cy="2718235"/>
          </a:xfrm>
          <a:prstGeom prst="rect">
            <a:avLst/>
          </a:prstGeom>
          <a:noFill/>
          <a:ln>
            <a:noFill/>
          </a:ln>
        </p:spPr>
        <p:txBody>
          <a:bodyPr anchorCtr="0" anchor="t" bIns="45700" lIns="0" spcFirstLastPara="1" rIns="0" wrap="square" tIns="91425">
            <a:noAutofit/>
          </a:bodyPr>
          <a:lstStyle>
            <a:lvl1pPr indent="-381000" lvl="0" marL="457200" algn="l">
              <a:lnSpc>
                <a:spcPct val="150000"/>
              </a:lnSpc>
              <a:spcBef>
                <a:spcPts val="1000"/>
              </a:spcBef>
              <a:spcAft>
                <a:spcPts val="0"/>
              </a:spcAft>
              <a:buClr>
                <a:schemeClr val="dk1"/>
              </a:buClr>
              <a:buSzPts val="2400"/>
              <a:buChar char="•"/>
              <a:defRPr>
                <a:solidFill>
                  <a:schemeClr val="dk1"/>
                </a:solidFill>
              </a:defRPr>
            </a:lvl1pPr>
            <a:lvl2pPr indent="-355600" lvl="1" marL="914400" algn="l">
              <a:lnSpc>
                <a:spcPct val="150000"/>
              </a:lnSpc>
              <a:spcBef>
                <a:spcPts val="500"/>
              </a:spcBef>
              <a:spcAft>
                <a:spcPts val="0"/>
              </a:spcAft>
              <a:buClr>
                <a:schemeClr val="dk1"/>
              </a:buClr>
              <a:buSzPts val="2000"/>
              <a:buChar char="•"/>
              <a:defRPr>
                <a:solidFill>
                  <a:schemeClr val="dk1"/>
                </a:solidFill>
              </a:defRPr>
            </a:lvl2pPr>
            <a:lvl3pPr indent="-342900" lvl="2" marL="1371600" algn="l">
              <a:lnSpc>
                <a:spcPct val="150000"/>
              </a:lnSpc>
              <a:spcBef>
                <a:spcPts val="500"/>
              </a:spcBef>
              <a:spcAft>
                <a:spcPts val="0"/>
              </a:spcAft>
              <a:buClr>
                <a:schemeClr val="dk1"/>
              </a:buClr>
              <a:buSzPts val="1800"/>
              <a:buChar char="•"/>
              <a:defRPr>
                <a:solidFill>
                  <a:schemeClr val="dk1"/>
                </a:solidFill>
              </a:defRPr>
            </a:lvl3pPr>
            <a:lvl4pPr indent="-330200" lvl="3" marL="1828800" algn="l">
              <a:lnSpc>
                <a:spcPct val="150000"/>
              </a:lnSpc>
              <a:spcBef>
                <a:spcPts val="500"/>
              </a:spcBef>
              <a:spcAft>
                <a:spcPts val="0"/>
              </a:spcAft>
              <a:buClr>
                <a:schemeClr val="dk1"/>
              </a:buClr>
              <a:buSzPts val="1600"/>
              <a:buChar char="•"/>
              <a:defRPr>
                <a:solidFill>
                  <a:schemeClr val="dk1"/>
                </a:solidFill>
              </a:defRPr>
            </a:lvl4pPr>
            <a:lvl5pPr indent="-330200" lvl="4" marL="2286000" algn="l">
              <a:lnSpc>
                <a:spcPct val="150000"/>
              </a:lnSpc>
              <a:spcBef>
                <a:spcPts val="500"/>
              </a:spcBef>
              <a:spcAft>
                <a:spcPts val="0"/>
              </a:spcAft>
              <a:buClr>
                <a:schemeClr val="dk1"/>
              </a:buClr>
              <a:buSzPts val="16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p:cSld name="15">
    <p:spTree>
      <p:nvGrpSpPr>
        <p:cNvPr id="95" name="Shape 95"/>
        <p:cNvGrpSpPr/>
        <p:nvPr/>
      </p:nvGrpSpPr>
      <p:grpSpPr>
        <a:xfrm>
          <a:off x="0" y="0"/>
          <a:ext cx="0" cy="0"/>
          <a:chOff x="0" y="0"/>
          <a:chExt cx="0" cy="0"/>
        </a:xfrm>
      </p:grpSpPr>
      <p:sp>
        <p:nvSpPr>
          <p:cNvPr id="96" name="Google Shape;96;p16"/>
          <p:cNvSpPr/>
          <p:nvPr/>
        </p:nvSpPr>
        <p:spPr>
          <a:xfrm>
            <a:off x="2738034" y="0"/>
            <a:ext cx="9453966"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16"/>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98" name="Google Shape;98;p16"/>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99" name="Google Shape;99;p16"/>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100" name="Google Shape;100;p16"/>
          <p:cNvSpPr/>
          <p:nvPr/>
        </p:nvSpPr>
        <p:spPr>
          <a:xfrm flipH="1" rot="10800000">
            <a:off x="4839092" y="0"/>
            <a:ext cx="7352908" cy="2990035"/>
          </a:xfrm>
          <a:prstGeom prst="rect">
            <a:avLst/>
          </a:prstGeom>
          <a:solidFill>
            <a:srgbClr val="E0EE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16"/>
          <p:cNvSpPr txBox="1"/>
          <p:nvPr>
            <p:ph idx="2" type="body"/>
          </p:nvPr>
        </p:nvSpPr>
        <p:spPr>
          <a:xfrm>
            <a:off x="6803013" y="266656"/>
            <a:ext cx="5030326" cy="2589668"/>
          </a:xfrm>
          <a:prstGeom prst="rect">
            <a:avLst/>
          </a:prstGeom>
          <a:noFill/>
          <a:ln>
            <a:noFill/>
          </a:ln>
        </p:spPr>
        <p:txBody>
          <a:bodyPr anchorCtr="0" anchor="t"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0"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16"/>
          <p:cNvSpPr txBox="1"/>
          <p:nvPr>
            <p:ph idx="3" type="body"/>
          </p:nvPr>
        </p:nvSpPr>
        <p:spPr>
          <a:xfrm>
            <a:off x="5081048" y="266655"/>
            <a:ext cx="1480010" cy="853959"/>
          </a:xfrm>
          <a:prstGeom prst="rect">
            <a:avLst/>
          </a:prstGeom>
          <a:noFill/>
          <a:ln>
            <a:noFill/>
          </a:ln>
        </p:spPr>
        <p:txBody>
          <a:bodyPr anchorCtr="0" anchor="t" bIns="45700" lIns="45700" spcFirstLastPara="1" rIns="0" wrap="square" tIns="45700">
            <a:noAutofit/>
          </a:bodyPr>
          <a:lstStyle>
            <a:lvl1pPr indent="-228600" lvl="0" marL="457200" algn="l">
              <a:lnSpc>
                <a:spcPct val="90000"/>
              </a:lnSpc>
              <a:spcBef>
                <a:spcPts val="1000"/>
              </a:spcBef>
              <a:spcAft>
                <a:spcPts val="0"/>
              </a:spcAft>
              <a:buClr>
                <a:schemeClr val="dk1"/>
              </a:buClr>
              <a:buSzPts val="1800"/>
              <a:buNone/>
              <a:defRPr b="1" sz="18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6"/>
          <p:cNvSpPr/>
          <p:nvPr/>
        </p:nvSpPr>
        <p:spPr>
          <a:xfrm flipH="1" rot="10800000">
            <a:off x="2738034" y="3867965"/>
            <a:ext cx="7352908" cy="2990035"/>
          </a:xfrm>
          <a:prstGeom prst="rect">
            <a:avLst/>
          </a:prstGeom>
          <a:solidFill>
            <a:srgbClr val="FADE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4" name="Google Shape;104;p16"/>
          <p:cNvSpPr txBox="1"/>
          <p:nvPr>
            <p:ph idx="4" type="body"/>
          </p:nvPr>
        </p:nvSpPr>
        <p:spPr>
          <a:xfrm>
            <a:off x="3132841" y="4134621"/>
            <a:ext cx="5030326" cy="2589668"/>
          </a:xfrm>
          <a:prstGeom prst="rect">
            <a:avLst/>
          </a:prstGeom>
          <a:noFill/>
          <a:ln>
            <a:noFill/>
          </a:ln>
        </p:spPr>
        <p:txBody>
          <a:bodyPr anchorCtr="0" anchor="t" bIns="45700" lIns="45700" spcFirstLastPara="1" rIns="0" wrap="square" tIns="45700">
            <a:noAutofit/>
          </a:bodyPr>
          <a:lstStyle>
            <a:lvl1pPr indent="-228600" lvl="0" marL="457200" algn="r">
              <a:lnSpc>
                <a:spcPct val="90000"/>
              </a:lnSpc>
              <a:spcBef>
                <a:spcPts val="1000"/>
              </a:spcBef>
              <a:spcAft>
                <a:spcPts val="0"/>
              </a:spcAft>
              <a:buClr>
                <a:schemeClr val="dk1"/>
              </a:buClr>
              <a:buSzPts val="1600"/>
              <a:buNone/>
              <a:defRPr b="0"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16"/>
          <p:cNvSpPr txBox="1"/>
          <p:nvPr>
            <p:ph idx="5" type="body"/>
          </p:nvPr>
        </p:nvSpPr>
        <p:spPr>
          <a:xfrm>
            <a:off x="8387049" y="5772180"/>
            <a:ext cx="1480010" cy="932077"/>
          </a:xfrm>
          <a:prstGeom prst="rect">
            <a:avLst/>
          </a:prstGeom>
          <a:noFill/>
          <a:ln>
            <a:noFill/>
          </a:ln>
        </p:spPr>
        <p:txBody>
          <a:bodyPr anchorCtr="0" anchor="t" bIns="45700" lIns="45700" spcFirstLastPara="1" rIns="0" wrap="square" tIns="45700">
            <a:noAutofit/>
          </a:bodyPr>
          <a:lstStyle>
            <a:lvl1pPr indent="-228600" lvl="0" marL="457200" algn="r">
              <a:lnSpc>
                <a:spcPct val="90000"/>
              </a:lnSpc>
              <a:spcBef>
                <a:spcPts val="1000"/>
              </a:spcBef>
              <a:spcAft>
                <a:spcPts val="0"/>
              </a:spcAft>
              <a:buClr>
                <a:schemeClr val="dk1"/>
              </a:buClr>
              <a:buSzPts val="1800"/>
              <a:buNone/>
              <a:defRPr b="1" sz="18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p:cSld name="16">
    <p:spTree>
      <p:nvGrpSpPr>
        <p:cNvPr id="106" name="Shape 106"/>
        <p:cNvGrpSpPr/>
        <p:nvPr/>
      </p:nvGrpSpPr>
      <p:grpSpPr>
        <a:xfrm>
          <a:off x="0" y="0"/>
          <a:ext cx="0" cy="0"/>
          <a:chOff x="0" y="0"/>
          <a:chExt cx="0" cy="0"/>
        </a:xfrm>
      </p:grpSpPr>
      <p:sp>
        <p:nvSpPr>
          <p:cNvPr id="107" name="Google Shape;107;p17"/>
          <p:cNvSpPr/>
          <p:nvPr/>
        </p:nvSpPr>
        <p:spPr>
          <a:xfrm>
            <a:off x="2738034" y="0"/>
            <a:ext cx="945396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17"/>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109" name="Google Shape;109;p17"/>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10" name="Google Shape;110;p17"/>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111" name="Google Shape;111;p17"/>
          <p:cNvSpPr txBox="1"/>
          <p:nvPr>
            <p:ph idx="2" type="body"/>
          </p:nvPr>
        </p:nvSpPr>
        <p:spPr>
          <a:xfrm>
            <a:off x="5603649" y="4474714"/>
            <a:ext cx="5985167" cy="1115702"/>
          </a:xfrm>
          <a:prstGeom prst="rect">
            <a:avLst/>
          </a:prstGeom>
          <a:noFill/>
          <a:ln>
            <a:noFill/>
          </a:ln>
        </p:spPr>
        <p:txBody>
          <a:bodyPr anchorCtr="0" anchor="ctr"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17"/>
          <p:cNvSpPr txBox="1"/>
          <p:nvPr>
            <p:ph idx="3" type="body"/>
          </p:nvPr>
        </p:nvSpPr>
        <p:spPr>
          <a:xfrm>
            <a:off x="7690993" y="3211602"/>
            <a:ext cx="3897823" cy="968467"/>
          </a:xfrm>
          <a:prstGeom prst="rect">
            <a:avLst/>
          </a:prstGeom>
          <a:noFill/>
          <a:ln>
            <a:noFill/>
          </a:ln>
        </p:spPr>
        <p:txBody>
          <a:bodyPr anchorCtr="0" anchor="ctr"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17"/>
          <p:cNvSpPr txBox="1"/>
          <p:nvPr>
            <p:ph idx="4" type="body"/>
          </p:nvPr>
        </p:nvSpPr>
        <p:spPr>
          <a:xfrm>
            <a:off x="9473298" y="1436869"/>
            <a:ext cx="2115518" cy="1557579"/>
          </a:xfrm>
          <a:prstGeom prst="rect">
            <a:avLst/>
          </a:prstGeom>
          <a:noFill/>
          <a:ln>
            <a:noFill/>
          </a:ln>
        </p:spPr>
        <p:txBody>
          <a:bodyPr anchorCtr="0" anchor="ctr"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p:cSld name="17">
    <p:spTree>
      <p:nvGrpSpPr>
        <p:cNvPr id="114" name="Shape 114"/>
        <p:cNvGrpSpPr/>
        <p:nvPr/>
      </p:nvGrpSpPr>
      <p:grpSpPr>
        <a:xfrm>
          <a:off x="0" y="0"/>
          <a:ext cx="0" cy="0"/>
          <a:chOff x="0" y="0"/>
          <a:chExt cx="0" cy="0"/>
        </a:xfrm>
      </p:grpSpPr>
      <p:sp>
        <p:nvSpPr>
          <p:cNvPr id="115" name="Google Shape;115;p18"/>
          <p:cNvSpPr/>
          <p:nvPr/>
        </p:nvSpPr>
        <p:spPr>
          <a:xfrm>
            <a:off x="2738034" y="0"/>
            <a:ext cx="945396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Google Shape;116;p18"/>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117" name="Google Shape;117;p18"/>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18" name="Google Shape;118;p18"/>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119" name="Google Shape;119;p18"/>
          <p:cNvSpPr/>
          <p:nvPr/>
        </p:nvSpPr>
        <p:spPr>
          <a:xfrm>
            <a:off x="3157979" y="2149311"/>
            <a:ext cx="2630079" cy="4708689"/>
          </a:xfrm>
          <a:prstGeom prst="rect">
            <a:avLst/>
          </a:prstGeom>
          <a:solidFill>
            <a:srgbClr val="E0EE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 name="Google Shape;120;p18"/>
          <p:cNvSpPr txBox="1"/>
          <p:nvPr>
            <p:ph idx="2" type="body"/>
          </p:nvPr>
        </p:nvSpPr>
        <p:spPr>
          <a:xfrm>
            <a:off x="3318235" y="3835509"/>
            <a:ext cx="2262433" cy="2836893"/>
          </a:xfrm>
          <a:prstGeom prst="rect">
            <a:avLst/>
          </a:prstGeom>
          <a:noFill/>
          <a:ln>
            <a:noFill/>
          </a:ln>
        </p:spPr>
        <p:txBody>
          <a:bodyPr anchorCtr="0" anchor="t"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0"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18"/>
          <p:cNvSpPr txBox="1"/>
          <p:nvPr>
            <p:ph idx="3" type="body"/>
          </p:nvPr>
        </p:nvSpPr>
        <p:spPr>
          <a:xfrm>
            <a:off x="3318235" y="3175633"/>
            <a:ext cx="2262433" cy="547955"/>
          </a:xfrm>
          <a:prstGeom prst="rect">
            <a:avLst/>
          </a:prstGeom>
          <a:noFill/>
          <a:ln>
            <a:noFill/>
          </a:ln>
        </p:spPr>
        <p:txBody>
          <a:bodyPr anchorCtr="0" anchor="t" bIns="45700" lIns="45700" spcFirstLastPara="1" rIns="0" wrap="square" tIns="45700">
            <a:noAutofit/>
          </a:bodyPr>
          <a:lstStyle>
            <a:lvl1pPr indent="-228600" lvl="0" marL="457200" algn="l">
              <a:lnSpc>
                <a:spcPct val="90000"/>
              </a:lnSpc>
              <a:spcBef>
                <a:spcPts val="1000"/>
              </a:spcBef>
              <a:spcAft>
                <a:spcPts val="0"/>
              </a:spcAft>
              <a:buClr>
                <a:schemeClr val="dk1"/>
              </a:buClr>
              <a:buSzPts val="1800"/>
              <a:buNone/>
              <a:defRPr b="1" sz="18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18"/>
          <p:cNvSpPr/>
          <p:nvPr/>
        </p:nvSpPr>
        <p:spPr>
          <a:xfrm>
            <a:off x="6155702" y="0"/>
            <a:ext cx="2630079" cy="4708689"/>
          </a:xfrm>
          <a:prstGeom prst="rect">
            <a:avLst/>
          </a:prstGeom>
          <a:solidFill>
            <a:srgbClr val="FADE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3" name="Google Shape;123;p18"/>
          <p:cNvSpPr txBox="1"/>
          <p:nvPr>
            <p:ph idx="4" type="body"/>
          </p:nvPr>
        </p:nvSpPr>
        <p:spPr>
          <a:xfrm>
            <a:off x="6315958" y="225020"/>
            <a:ext cx="2262433" cy="2836893"/>
          </a:xfrm>
          <a:prstGeom prst="rect">
            <a:avLst/>
          </a:prstGeom>
          <a:noFill/>
          <a:ln>
            <a:noFill/>
          </a:ln>
        </p:spPr>
        <p:txBody>
          <a:bodyPr anchorCtr="0" anchor="b"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0"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18"/>
          <p:cNvSpPr txBox="1"/>
          <p:nvPr>
            <p:ph idx="5" type="body"/>
          </p:nvPr>
        </p:nvSpPr>
        <p:spPr>
          <a:xfrm>
            <a:off x="6315958" y="3175633"/>
            <a:ext cx="2262433" cy="547955"/>
          </a:xfrm>
          <a:prstGeom prst="rect">
            <a:avLst/>
          </a:prstGeom>
          <a:noFill/>
          <a:ln>
            <a:noFill/>
          </a:ln>
        </p:spPr>
        <p:txBody>
          <a:bodyPr anchorCtr="0" anchor="b" bIns="45700" lIns="45700" spcFirstLastPara="1" rIns="0" wrap="square" tIns="45700">
            <a:noAutofit/>
          </a:bodyPr>
          <a:lstStyle>
            <a:lvl1pPr indent="-228600" lvl="0" marL="457200" algn="l">
              <a:lnSpc>
                <a:spcPct val="90000"/>
              </a:lnSpc>
              <a:spcBef>
                <a:spcPts val="1000"/>
              </a:spcBef>
              <a:spcAft>
                <a:spcPts val="0"/>
              </a:spcAft>
              <a:buClr>
                <a:schemeClr val="dk1"/>
              </a:buClr>
              <a:buSzPts val="1800"/>
              <a:buNone/>
              <a:defRPr b="1" sz="18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18"/>
          <p:cNvSpPr/>
          <p:nvPr/>
        </p:nvSpPr>
        <p:spPr>
          <a:xfrm>
            <a:off x="9143999" y="2149311"/>
            <a:ext cx="2630079" cy="4708689"/>
          </a:xfrm>
          <a:prstGeom prst="rect">
            <a:avLst/>
          </a:prstGeom>
          <a:solidFill>
            <a:srgbClr val="BCDE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6" name="Google Shape;126;p18"/>
          <p:cNvSpPr txBox="1"/>
          <p:nvPr>
            <p:ph idx="6" type="body"/>
          </p:nvPr>
        </p:nvSpPr>
        <p:spPr>
          <a:xfrm>
            <a:off x="9304255" y="3835509"/>
            <a:ext cx="2262433" cy="2836893"/>
          </a:xfrm>
          <a:prstGeom prst="rect">
            <a:avLst/>
          </a:prstGeom>
          <a:noFill/>
          <a:ln>
            <a:noFill/>
          </a:ln>
        </p:spPr>
        <p:txBody>
          <a:bodyPr anchorCtr="0" anchor="t"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0"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18"/>
          <p:cNvSpPr txBox="1"/>
          <p:nvPr>
            <p:ph idx="7" type="body"/>
          </p:nvPr>
        </p:nvSpPr>
        <p:spPr>
          <a:xfrm>
            <a:off x="9304255" y="3175633"/>
            <a:ext cx="2262433" cy="547955"/>
          </a:xfrm>
          <a:prstGeom prst="rect">
            <a:avLst/>
          </a:prstGeom>
          <a:noFill/>
          <a:ln>
            <a:noFill/>
          </a:ln>
        </p:spPr>
        <p:txBody>
          <a:bodyPr anchorCtr="0" anchor="t" bIns="45700" lIns="45700" spcFirstLastPara="1" rIns="0" wrap="square" tIns="45700">
            <a:noAutofit/>
          </a:bodyPr>
          <a:lstStyle>
            <a:lvl1pPr indent="-228600" lvl="0" marL="457200" algn="l">
              <a:lnSpc>
                <a:spcPct val="90000"/>
              </a:lnSpc>
              <a:spcBef>
                <a:spcPts val="1000"/>
              </a:spcBef>
              <a:spcAft>
                <a:spcPts val="0"/>
              </a:spcAft>
              <a:buClr>
                <a:schemeClr val="dk1"/>
              </a:buClr>
              <a:buSzPts val="1800"/>
              <a:buNone/>
              <a:defRPr b="1" sz="18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p:cSld name="18">
    <p:spTree>
      <p:nvGrpSpPr>
        <p:cNvPr id="128" name="Shape 128"/>
        <p:cNvGrpSpPr/>
        <p:nvPr/>
      </p:nvGrpSpPr>
      <p:grpSpPr>
        <a:xfrm>
          <a:off x="0" y="0"/>
          <a:ext cx="0" cy="0"/>
          <a:chOff x="0" y="0"/>
          <a:chExt cx="0" cy="0"/>
        </a:xfrm>
      </p:grpSpPr>
      <p:sp>
        <p:nvSpPr>
          <p:cNvPr id="129" name="Google Shape;129;p19"/>
          <p:cNvSpPr/>
          <p:nvPr/>
        </p:nvSpPr>
        <p:spPr>
          <a:xfrm>
            <a:off x="2738034" y="0"/>
            <a:ext cx="9453966"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0" name="Google Shape;130;p19"/>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131" name="Google Shape;131;p19"/>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32" name="Google Shape;132;p19"/>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133" name="Google Shape;133;p19"/>
          <p:cNvSpPr/>
          <p:nvPr/>
        </p:nvSpPr>
        <p:spPr>
          <a:xfrm flipH="1" rot="10800000">
            <a:off x="7522590" y="1"/>
            <a:ext cx="4669409" cy="6857999"/>
          </a:xfrm>
          <a:prstGeom prst="rect">
            <a:avLst/>
          </a:prstGeom>
          <a:solidFill>
            <a:srgbClr val="FADE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19"/>
          <p:cNvSpPr txBox="1"/>
          <p:nvPr>
            <p:ph idx="2" type="body"/>
          </p:nvPr>
        </p:nvSpPr>
        <p:spPr>
          <a:xfrm>
            <a:off x="7645138" y="266655"/>
            <a:ext cx="4219754" cy="3887862"/>
          </a:xfrm>
          <a:prstGeom prst="rect">
            <a:avLst/>
          </a:prstGeom>
          <a:noFill/>
          <a:ln>
            <a:noFill/>
          </a:ln>
        </p:spPr>
        <p:txBody>
          <a:bodyPr anchorCtr="0" anchor="b" bIns="45700" lIns="45700" spcFirstLastPara="1" rIns="0" wrap="square" tIns="45700">
            <a:noAutofit/>
          </a:bodyPr>
          <a:lstStyle>
            <a:lvl1pPr indent="-228600" lvl="0" marL="457200" algn="r">
              <a:lnSpc>
                <a:spcPct val="90000"/>
              </a:lnSpc>
              <a:spcBef>
                <a:spcPts val="1000"/>
              </a:spcBef>
              <a:spcAft>
                <a:spcPts val="0"/>
              </a:spcAft>
              <a:buClr>
                <a:schemeClr val="dk1"/>
              </a:buClr>
              <a:buSzPts val="1600"/>
              <a:buNone/>
              <a:defRPr b="0"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19"/>
          <p:cNvSpPr txBox="1"/>
          <p:nvPr>
            <p:ph idx="3" type="body"/>
          </p:nvPr>
        </p:nvSpPr>
        <p:spPr>
          <a:xfrm rot="-5400000">
            <a:off x="7149228" y="5124472"/>
            <a:ext cx="1962784" cy="970961"/>
          </a:xfrm>
          <a:prstGeom prst="rect">
            <a:avLst/>
          </a:prstGeom>
          <a:noFill/>
          <a:ln>
            <a:noFill/>
          </a:ln>
        </p:spPr>
        <p:txBody>
          <a:bodyPr anchorCtr="0" anchor="ctr" bIns="45700" lIns="45700" spcFirstLastPara="1" rIns="0" wrap="square" tIns="45700">
            <a:noAutofit/>
          </a:bodyPr>
          <a:lstStyle>
            <a:lvl1pPr indent="-228600" lvl="0" marL="457200" algn="ctr">
              <a:lnSpc>
                <a:spcPct val="90000"/>
              </a:lnSpc>
              <a:spcBef>
                <a:spcPts val="1000"/>
              </a:spcBef>
              <a:spcAft>
                <a:spcPts val="0"/>
              </a:spcAft>
              <a:buClr>
                <a:schemeClr val="dk1"/>
              </a:buClr>
              <a:buSzPts val="2400"/>
              <a:buNone/>
              <a:defRPr b="1" sz="24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19"/>
          <p:cNvSpPr txBox="1"/>
          <p:nvPr>
            <p:ph idx="4" type="body"/>
          </p:nvPr>
        </p:nvSpPr>
        <p:spPr>
          <a:xfrm rot="-5400000">
            <a:off x="5838903" y="741008"/>
            <a:ext cx="1962784" cy="970961"/>
          </a:xfrm>
          <a:prstGeom prst="rect">
            <a:avLst/>
          </a:prstGeom>
          <a:noFill/>
          <a:ln>
            <a:noFill/>
          </a:ln>
        </p:spPr>
        <p:txBody>
          <a:bodyPr anchorCtr="0" anchor="ctr" bIns="45700" lIns="45700" spcFirstLastPara="1" rIns="0" wrap="square" tIns="45700">
            <a:noAutofit/>
          </a:bodyPr>
          <a:lstStyle>
            <a:lvl1pPr indent="-228600" lvl="0" marL="457200" algn="ctr">
              <a:lnSpc>
                <a:spcPct val="90000"/>
              </a:lnSpc>
              <a:spcBef>
                <a:spcPts val="1000"/>
              </a:spcBef>
              <a:spcAft>
                <a:spcPts val="0"/>
              </a:spcAft>
              <a:buClr>
                <a:schemeClr val="dk1"/>
              </a:buClr>
              <a:buSzPts val="2400"/>
              <a:buNone/>
              <a:defRPr b="1" sz="24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19"/>
          <p:cNvSpPr txBox="1"/>
          <p:nvPr>
            <p:ph idx="5" type="body"/>
          </p:nvPr>
        </p:nvSpPr>
        <p:spPr>
          <a:xfrm>
            <a:off x="3020434" y="2809187"/>
            <a:ext cx="4285341" cy="3784863"/>
          </a:xfrm>
          <a:prstGeom prst="rect">
            <a:avLst/>
          </a:prstGeom>
          <a:noFill/>
          <a:ln>
            <a:noFill/>
          </a:ln>
        </p:spPr>
        <p:txBody>
          <a:bodyPr anchorCtr="0" anchor="t" bIns="45700" lIns="45700" spcFirstLastPara="1" rIns="0" wrap="square" tIns="45700">
            <a:noAutofit/>
          </a:bodyPr>
          <a:lstStyle>
            <a:lvl1pPr indent="-228600" lvl="0" marL="457200" algn="l">
              <a:lnSpc>
                <a:spcPct val="150000"/>
              </a:lnSpc>
              <a:spcBef>
                <a:spcPts val="1000"/>
              </a:spcBef>
              <a:spcAft>
                <a:spcPts val="0"/>
              </a:spcAft>
              <a:buClr>
                <a:schemeClr val="dk1"/>
              </a:buClr>
              <a:buSzPts val="1600"/>
              <a:buNone/>
              <a:defRPr b="0"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p:cSld name="19">
    <p:spTree>
      <p:nvGrpSpPr>
        <p:cNvPr id="138" name="Shape 138"/>
        <p:cNvGrpSpPr/>
        <p:nvPr/>
      </p:nvGrpSpPr>
      <p:grpSpPr>
        <a:xfrm>
          <a:off x="0" y="0"/>
          <a:ext cx="0" cy="0"/>
          <a:chOff x="0" y="0"/>
          <a:chExt cx="0" cy="0"/>
        </a:xfrm>
      </p:grpSpPr>
      <p:sp>
        <p:nvSpPr>
          <p:cNvPr id="139" name="Google Shape;139;p20"/>
          <p:cNvSpPr/>
          <p:nvPr/>
        </p:nvSpPr>
        <p:spPr>
          <a:xfrm>
            <a:off x="0" y="3429000"/>
            <a:ext cx="12192000" cy="3429000"/>
          </a:xfrm>
          <a:prstGeom prst="rect">
            <a:avLst/>
          </a:prstGeom>
          <a:solidFill>
            <a:srgbClr val="DCEE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0" name="Google Shape;140;p20"/>
          <p:cNvSpPr/>
          <p:nvPr/>
        </p:nvSpPr>
        <p:spPr>
          <a:xfrm flipH="1">
            <a:off x="0" y="0"/>
            <a:ext cx="273803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1" name="Google Shape;141;p20"/>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142" name="Google Shape;142;p20"/>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43" name="Google Shape;143;p20"/>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144" name="Google Shape;144;p20"/>
          <p:cNvSpPr txBox="1"/>
          <p:nvPr>
            <p:ph idx="2" type="body"/>
          </p:nvPr>
        </p:nvSpPr>
        <p:spPr>
          <a:xfrm>
            <a:off x="3337204" y="4719719"/>
            <a:ext cx="1944893" cy="1944889"/>
          </a:xfrm>
          <a:prstGeom prst="rect">
            <a:avLst/>
          </a:prstGeom>
          <a:noFill/>
          <a:ln>
            <a:noFill/>
          </a:ln>
        </p:spPr>
        <p:txBody>
          <a:bodyPr anchorCtr="0" anchor="t" bIns="45700" lIns="45700" spcFirstLastPara="1" rIns="0" wrap="square" tIns="45700">
            <a:noAutofit/>
          </a:bodyPr>
          <a:lstStyle>
            <a:lvl1pPr indent="-228600" lvl="0" marL="457200" algn="ctr">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20"/>
          <p:cNvSpPr txBox="1"/>
          <p:nvPr>
            <p:ph idx="3" type="body"/>
          </p:nvPr>
        </p:nvSpPr>
        <p:spPr>
          <a:xfrm>
            <a:off x="7843216" y="4719719"/>
            <a:ext cx="1944893" cy="1944889"/>
          </a:xfrm>
          <a:prstGeom prst="rect">
            <a:avLst/>
          </a:prstGeom>
          <a:noFill/>
          <a:ln>
            <a:noFill/>
          </a:ln>
        </p:spPr>
        <p:txBody>
          <a:bodyPr anchorCtr="0" anchor="t" bIns="45700" lIns="45700" spcFirstLastPara="1" rIns="0" wrap="square" tIns="45700">
            <a:noAutofit/>
          </a:bodyPr>
          <a:lstStyle>
            <a:lvl1pPr indent="-228600" lvl="0" marL="457200" algn="ctr">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20"/>
          <p:cNvSpPr txBox="1"/>
          <p:nvPr>
            <p:ph idx="4" type="body"/>
          </p:nvPr>
        </p:nvSpPr>
        <p:spPr>
          <a:xfrm>
            <a:off x="5794093" y="266655"/>
            <a:ext cx="1541601" cy="2221880"/>
          </a:xfrm>
          <a:prstGeom prst="rect">
            <a:avLst/>
          </a:prstGeom>
          <a:noFill/>
          <a:ln>
            <a:noFill/>
          </a:ln>
        </p:spPr>
        <p:txBody>
          <a:bodyPr anchorCtr="0" anchor="b" bIns="45700" lIns="45700" spcFirstLastPara="1" rIns="0" wrap="square" tIns="45700">
            <a:noAutofit/>
          </a:bodyPr>
          <a:lstStyle>
            <a:lvl1pPr indent="-228600" lvl="0" marL="457200" algn="ctr">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20"/>
          <p:cNvSpPr txBox="1"/>
          <p:nvPr>
            <p:ph idx="5" type="body"/>
          </p:nvPr>
        </p:nvSpPr>
        <p:spPr>
          <a:xfrm>
            <a:off x="10284757" y="266654"/>
            <a:ext cx="1167158" cy="2473121"/>
          </a:xfrm>
          <a:prstGeom prst="rect">
            <a:avLst/>
          </a:prstGeom>
          <a:noFill/>
          <a:ln>
            <a:noFill/>
          </a:ln>
        </p:spPr>
        <p:txBody>
          <a:bodyPr anchorCtr="0" anchor="b" bIns="45700" lIns="45700" spcFirstLastPara="1" rIns="0" wrap="square" tIns="45700">
            <a:noAutofit/>
          </a:bodyPr>
          <a:lstStyle>
            <a:lvl1pPr indent="-228600" lvl="0" marL="457200" algn="ctr">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p:cSld name="02">
    <p:spTree>
      <p:nvGrpSpPr>
        <p:cNvPr id="26" name="Shape 26"/>
        <p:cNvGrpSpPr/>
        <p:nvPr/>
      </p:nvGrpSpPr>
      <p:grpSpPr>
        <a:xfrm>
          <a:off x="0" y="0"/>
          <a:ext cx="0" cy="0"/>
          <a:chOff x="0" y="0"/>
          <a:chExt cx="0" cy="0"/>
        </a:xfrm>
      </p:grpSpPr>
      <p:sp>
        <p:nvSpPr>
          <p:cNvPr id="27" name="Google Shape;27;p3"/>
          <p:cNvSpPr/>
          <p:nvPr/>
        </p:nvSpPr>
        <p:spPr>
          <a:xfrm>
            <a:off x="6096000" y="0"/>
            <a:ext cx="6096000" cy="6858000"/>
          </a:xfrm>
          <a:prstGeom prst="rect">
            <a:avLst/>
          </a:prstGeom>
          <a:solidFill>
            <a:srgbClr val="BCDE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 name="Google Shape;28;p3"/>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29" name="Google Shape;29;p3"/>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0" name="Google Shape;30;p3"/>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p:cSld name="20">
    <p:spTree>
      <p:nvGrpSpPr>
        <p:cNvPr id="148" name="Shape 148"/>
        <p:cNvGrpSpPr/>
        <p:nvPr/>
      </p:nvGrpSpPr>
      <p:grpSpPr>
        <a:xfrm>
          <a:off x="0" y="0"/>
          <a:ext cx="0" cy="0"/>
          <a:chOff x="0" y="0"/>
          <a:chExt cx="0" cy="0"/>
        </a:xfrm>
      </p:grpSpPr>
      <p:sp>
        <p:nvSpPr>
          <p:cNvPr id="149" name="Google Shape;149;p21"/>
          <p:cNvSpPr/>
          <p:nvPr/>
        </p:nvSpPr>
        <p:spPr>
          <a:xfrm>
            <a:off x="2738034" y="0"/>
            <a:ext cx="945396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0" name="Google Shape;150;p21"/>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151" name="Google Shape;151;p21"/>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52" name="Google Shape;152;p21"/>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153" name="Google Shape;153;p21"/>
          <p:cNvSpPr txBox="1"/>
          <p:nvPr>
            <p:ph idx="2" type="body"/>
          </p:nvPr>
        </p:nvSpPr>
        <p:spPr>
          <a:xfrm>
            <a:off x="2871008" y="2737408"/>
            <a:ext cx="2049784" cy="3934995"/>
          </a:xfrm>
          <a:prstGeom prst="rect">
            <a:avLst/>
          </a:prstGeom>
          <a:noFill/>
          <a:ln>
            <a:noFill/>
          </a:ln>
        </p:spPr>
        <p:txBody>
          <a:bodyPr anchorCtr="0" anchor="t"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21"/>
          <p:cNvSpPr txBox="1"/>
          <p:nvPr>
            <p:ph idx="3" type="body"/>
          </p:nvPr>
        </p:nvSpPr>
        <p:spPr>
          <a:xfrm>
            <a:off x="5265416" y="4637988"/>
            <a:ext cx="2049784" cy="2034415"/>
          </a:xfrm>
          <a:prstGeom prst="rect">
            <a:avLst/>
          </a:prstGeom>
          <a:noFill/>
          <a:ln>
            <a:noFill/>
          </a:ln>
        </p:spPr>
        <p:txBody>
          <a:bodyPr anchorCtr="0" anchor="t"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21"/>
          <p:cNvSpPr txBox="1"/>
          <p:nvPr>
            <p:ph idx="4" type="body"/>
          </p:nvPr>
        </p:nvSpPr>
        <p:spPr>
          <a:xfrm>
            <a:off x="7678677" y="266655"/>
            <a:ext cx="2049784" cy="4001914"/>
          </a:xfrm>
          <a:prstGeom prst="rect">
            <a:avLst/>
          </a:prstGeom>
          <a:noFill/>
          <a:ln>
            <a:noFill/>
          </a:ln>
        </p:spPr>
        <p:txBody>
          <a:bodyPr anchorCtr="0" anchor="b"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1"/>
          <p:cNvSpPr txBox="1"/>
          <p:nvPr>
            <p:ph idx="5" type="body"/>
          </p:nvPr>
        </p:nvSpPr>
        <p:spPr>
          <a:xfrm>
            <a:off x="9988244" y="266654"/>
            <a:ext cx="2049784" cy="5576191"/>
          </a:xfrm>
          <a:prstGeom prst="rect">
            <a:avLst/>
          </a:prstGeom>
          <a:noFill/>
          <a:ln>
            <a:noFill/>
          </a:ln>
        </p:spPr>
        <p:txBody>
          <a:bodyPr anchorCtr="0" anchor="b"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p:cSld name="21">
    <p:spTree>
      <p:nvGrpSpPr>
        <p:cNvPr id="157" name="Shape 157"/>
        <p:cNvGrpSpPr/>
        <p:nvPr/>
      </p:nvGrpSpPr>
      <p:grpSpPr>
        <a:xfrm>
          <a:off x="0" y="0"/>
          <a:ext cx="0" cy="0"/>
          <a:chOff x="0" y="0"/>
          <a:chExt cx="0" cy="0"/>
        </a:xfrm>
      </p:grpSpPr>
      <p:sp>
        <p:nvSpPr>
          <p:cNvPr id="158" name="Google Shape;158;p22"/>
          <p:cNvSpPr/>
          <p:nvPr/>
        </p:nvSpPr>
        <p:spPr>
          <a:xfrm>
            <a:off x="2738034" y="0"/>
            <a:ext cx="945396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9" name="Google Shape;159;p22"/>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160" name="Google Shape;160;p22"/>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61" name="Google Shape;161;p22"/>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162" name="Google Shape;162;p22"/>
          <p:cNvSpPr txBox="1"/>
          <p:nvPr>
            <p:ph idx="2" type="body"/>
          </p:nvPr>
        </p:nvSpPr>
        <p:spPr>
          <a:xfrm>
            <a:off x="8497740" y="825657"/>
            <a:ext cx="3077305" cy="1569776"/>
          </a:xfrm>
          <a:prstGeom prst="rect">
            <a:avLst/>
          </a:prstGeom>
          <a:noFill/>
          <a:ln>
            <a:noFill/>
          </a:ln>
        </p:spPr>
        <p:txBody>
          <a:bodyPr anchorCtr="0" anchor="ctr" bIns="45700" lIns="45700" spcFirstLastPara="1" rIns="0" wrap="square" tIns="45700">
            <a:noAutofit/>
          </a:bodyPr>
          <a:lstStyle>
            <a:lvl1pPr indent="-228600" lvl="0" marL="457200" algn="l">
              <a:lnSpc>
                <a:spcPct val="90000"/>
              </a:lnSpc>
              <a:spcBef>
                <a:spcPts val="1000"/>
              </a:spcBef>
              <a:spcAft>
                <a:spcPts val="0"/>
              </a:spcAft>
              <a:buClr>
                <a:schemeClr val="accent4"/>
              </a:buClr>
              <a:buSzPts val="1600"/>
              <a:buNone/>
              <a:defRPr b="1" sz="1600">
                <a:solidFill>
                  <a:schemeClr val="accent4"/>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22"/>
          <p:cNvSpPr txBox="1"/>
          <p:nvPr>
            <p:ph idx="3" type="body"/>
          </p:nvPr>
        </p:nvSpPr>
        <p:spPr>
          <a:xfrm>
            <a:off x="3263638" y="4568098"/>
            <a:ext cx="3077305" cy="1569776"/>
          </a:xfrm>
          <a:prstGeom prst="rect">
            <a:avLst/>
          </a:prstGeom>
          <a:noFill/>
          <a:ln>
            <a:noFill/>
          </a:ln>
        </p:spPr>
        <p:txBody>
          <a:bodyPr anchorCtr="0" anchor="ctr" bIns="45700" lIns="45700" spcFirstLastPara="1" rIns="0" wrap="square" tIns="45700">
            <a:noAutofit/>
          </a:bodyPr>
          <a:lstStyle>
            <a:lvl1pPr indent="-228600" lvl="0" marL="457200" algn="r">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22"/>
          <p:cNvSpPr txBox="1"/>
          <p:nvPr>
            <p:ph idx="4" type="body"/>
          </p:nvPr>
        </p:nvSpPr>
        <p:spPr>
          <a:xfrm>
            <a:off x="3263638" y="825657"/>
            <a:ext cx="3077305" cy="1569776"/>
          </a:xfrm>
          <a:prstGeom prst="rect">
            <a:avLst/>
          </a:prstGeom>
          <a:noFill/>
          <a:ln>
            <a:noFill/>
          </a:ln>
        </p:spPr>
        <p:txBody>
          <a:bodyPr anchorCtr="0" anchor="ctr" bIns="45700" lIns="45700" spcFirstLastPara="1" rIns="0" wrap="square" tIns="45700">
            <a:noAutofit/>
          </a:bodyPr>
          <a:lstStyle>
            <a:lvl1pPr indent="-228600" lvl="0" marL="457200" algn="r">
              <a:lnSpc>
                <a:spcPct val="90000"/>
              </a:lnSpc>
              <a:spcBef>
                <a:spcPts val="1000"/>
              </a:spcBef>
              <a:spcAft>
                <a:spcPts val="0"/>
              </a:spcAft>
              <a:buClr>
                <a:srgbClr val="FDD828"/>
              </a:buClr>
              <a:buSzPts val="1600"/>
              <a:buNone/>
              <a:defRPr b="1" sz="1600">
                <a:solidFill>
                  <a:srgbClr val="FDD828"/>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22"/>
          <p:cNvSpPr txBox="1"/>
          <p:nvPr>
            <p:ph idx="5" type="body"/>
          </p:nvPr>
        </p:nvSpPr>
        <p:spPr>
          <a:xfrm>
            <a:off x="8497740" y="4549245"/>
            <a:ext cx="3077305" cy="1569776"/>
          </a:xfrm>
          <a:prstGeom prst="rect">
            <a:avLst/>
          </a:prstGeom>
          <a:noFill/>
          <a:ln>
            <a:noFill/>
          </a:ln>
        </p:spPr>
        <p:txBody>
          <a:bodyPr anchorCtr="0" anchor="ctr" bIns="45700" lIns="45700" spcFirstLastPara="1" rIns="0" wrap="square" tIns="45700">
            <a:noAutofit/>
          </a:bodyPr>
          <a:lstStyle>
            <a:lvl1pPr indent="-228600" lvl="0" marL="457200" algn="l">
              <a:lnSpc>
                <a:spcPct val="90000"/>
              </a:lnSpc>
              <a:spcBef>
                <a:spcPts val="1000"/>
              </a:spcBef>
              <a:spcAft>
                <a:spcPts val="0"/>
              </a:spcAft>
              <a:buClr>
                <a:schemeClr val="accent5"/>
              </a:buClr>
              <a:buSzPts val="1600"/>
              <a:buNone/>
              <a:defRPr b="1" sz="1600">
                <a:solidFill>
                  <a:schemeClr val="accent5"/>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p:cSld name="22">
    <p:spTree>
      <p:nvGrpSpPr>
        <p:cNvPr id="166" name="Shape 166"/>
        <p:cNvGrpSpPr/>
        <p:nvPr/>
      </p:nvGrpSpPr>
      <p:grpSpPr>
        <a:xfrm>
          <a:off x="0" y="0"/>
          <a:ext cx="0" cy="0"/>
          <a:chOff x="0" y="0"/>
          <a:chExt cx="0" cy="0"/>
        </a:xfrm>
      </p:grpSpPr>
      <p:sp>
        <p:nvSpPr>
          <p:cNvPr id="167" name="Google Shape;167;p23"/>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168" name="Google Shape;168;p23"/>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69" name="Google Shape;169;p23"/>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170" name="Google Shape;170;p23"/>
          <p:cNvSpPr/>
          <p:nvPr/>
        </p:nvSpPr>
        <p:spPr>
          <a:xfrm>
            <a:off x="2738034" y="0"/>
            <a:ext cx="945396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1" name="Google Shape;171;p23"/>
          <p:cNvSpPr/>
          <p:nvPr/>
        </p:nvSpPr>
        <p:spPr>
          <a:xfrm>
            <a:off x="9841992" y="2"/>
            <a:ext cx="2350008" cy="3428998"/>
          </a:xfrm>
          <a:prstGeom prst="rect">
            <a:avLst/>
          </a:prstGeom>
          <a:solidFill>
            <a:srgbClr val="FADE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2" name="Google Shape;172;p23"/>
          <p:cNvSpPr txBox="1"/>
          <p:nvPr>
            <p:ph idx="2" type="body"/>
          </p:nvPr>
        </p:nvSpPr>
        <p:spPr>
          <a:xfrm>
            <a:off x="9988244" y="266654"/>
            <a:ext cx="2049784" cy="2985593"/>
          </a:xfrm>
          <a:prstGeom prst="rect">
            <a:avLst/>
          </a:prstGeom>
          <a:noFill/>
          <a:ln>
            <a:noFill/>
          </a:ln>
        </p:spPr>
        <p:txBody>
          <a:bodyPr anchorCtr="0" anchor="b"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23"/>
          <p:cNvSpPr/>
          <p:nvPr/>
        </p:nvSpPr>
        <p:spPr>
          <a:xfrm>
            <a:off x="7484720" y="1"/>
            <a:ext cx="2365221" cy="5184467"/>
          </a:xfrm>
          <a:prstGeom prst="rect">
            <a:avLst/>
          </a:prstGeom>
          <a:solidFill>
            <a:srgbClr val="E0EE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4" name="Google Shape;174;p23"/>
          <p:cNvSpPr txBox="1"/>
          <p:nvPr>
            <p:ph idx="3" type="body"/>
          </p:nvPr>
        </p:nvSpPr>
        <p:spPr>
          <a:xfrm>
            <a:off x="7659823" y="266655"/>
            <a:ext cx="2049784" cy="4735868"/>
          </a:xfrm>
          <a:prstGeom prst="rect">
            <a:avLst/>
          </a:prstGeom>
          <a:noFill/>
          <a:ln>
            <a:noFill/>
          </a:ln>
        </p:spPr>
        <p:txBody>
          <a:bodyPr anchorCtr="0" anchor="b"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23"/>
          <p:cNvSpPr/>
          <p:nvPr/>
        </p:nvSpPr>
        <p:spPr>
          <a:xfrm>
            <a:off x="5119500" y="1715679"/>
            <a:ext cx="2377440" cy="5142321"/>
          </a:xfrm>
          <a:prstGeom prst="rect">
            <a:avLst/>
          </a:prstGeom>
          <a:solidFill>
            <a:srgbClr val="BCDE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6" name="Google Shape;176;p23"/>
          <p:cNvSpPr txBox="1"/>
          <p:nvPr>
            <p:ph idx="4" type="body"/>
          </p:nvPr>
        </p:nvSpPr>
        <p:spPr>
          <a:xfrm>
            <a:off x="5265416" y="1904214"/>
            <a:ext cx="2049784" cy="4768189"/>
          </a:xfrm>
          <a:prstGeom prst="rect">
            <a:avLst/>
          </a:prstGeom>
          <a:noFill/>
          <a:ln>
            <a:noFill/>
          </a:ln>
        </p:spPr>
        <p:txBody>
          <a:bodyPr anchorCtr="0" anchor="t"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23"/>
          <p:cNvSpPr/>
          <p:nvPr/>
        </p:nvSpPr>
        <p:spPr>
          <a:xfrm>
            <a:off x="2738033" y="3429000"/>
            <a:ext cx="2377440" cy="3429000"/>
          </a:xfrm>
          <a:prstGeom prst="rect">
            <a:avLst/>
          </a:prstGeom>
          <a:solidFill>
            <a:srgbClr val="FEF6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8" name="Google Shape;178;p23"/>
          <p:cNvSpPr txBox="1"/>
          <p:nvPr>
            <p:ph idx="5" type="body"/>
          </p:nvPr>
        </p:nvSpPr>
        <p:spPr>
          <a:xfrm>
            <a:off x="2871008" y="3638746"/>
            <a:ext cx="2049784" cy="3033657"/>
          </a:xfrm>
          <a:prstGeom prst="rect">
            <a:avLst/>
          </a:prstGeom>
          <a:noFill/>
          <a:ln>
            <a:noFill/>
          </a:ln>
        </p:spPr>
        <p:txBody>
          <a:bodyPr anchorCtr="0" anchor="t" bIns="45700" lIns="45700" spcFirstLastPara="1" rIns="0" wrap="square" tIns="45700">
            <a:noAutofit/>
          </a:bodyPr>
          <a:lstStyle>
            <a:lvl1pPr indent="-228600" lvl="0" marL="457200" algn="l">
              <a:lnSpc>
                <a:spcPct val="90000"/>
              </a:lnSpc>
              <a:spcBef>
                <a:spcPts val="1000"/>
              </a:spcBef>
              <a:spcAft>
                <a:spcPts val="0"/>
              </a:spcAft>
              <a:buClr>
                <a:schemeClr val="dk1"/>
              </a:buClr>
              <a:buSzPts val="1600"/>
              <a:buNone/>
              <a:defRPr b="1"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p:cSld name="23">
    <p:spTree>
      <p:nvGrpSpPr>
        <p:cNvPr id="179" name="Shape 179"/>
        <p:cNvGrpSpPr/>
        <p:nvPr/>
      </p:nvGrpSpPr>
      <p:grpSpPr>
        <a:xfrm>
          <a:off x="0" y="0"/>
          <a:ext cx="0" cy="0"/>
          <a:chOff x="0" y="0"/>
          <a:chExt cx="0" cy="0"/>
        </a:xfrm>
      </p:grpSpPr>
      <p:sp>
        <p:nvSpPr>
          <p:cNvPr id="180" name="Google Shape;180;p24"/>
          <p:cNvSpPr/>
          <p:nvPr/>
        </p:nvSpPr>
        <p:spPr>
          <a:xfrm>
            <a:off x="0" y="0"/>
            <a:ext cx="9453966" cy="6858000"/>
          </a:xfrm>
          <a:prstGeom prst="rect">
            <a:avLst/>
          </a:prstGeom>
          <a:solidFill>
            <a:srgbClr val="FEF6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81" name="Google Shape;181;p24"/>
          <p:cNvGrpSpPr/>
          <p:nvPr/>
        </p:nvGrpSpPr>
        <p:grpSpPr>
          <a:xfrm>
            <a:off x="7567789" y="591099"/>
            <a:ext cx="2696547" cy="5675457"/>
            <a:chOff x="8253302" y="591099"/>
            <a:chExt cx="2696547" cy="5675457"/>
          </a:xfrm>
        </p:grpSpPr>
        <p:sp>
          <p:nvSpPr>
            <p:cNvPr id="182" name="Google Shape;182;p24"/>
            <p:cNvSpPr/>
            <p:nvPr/>
          </p:nvSpPr>
          <p:spPr>
            <a:xfrm>
              <a:off x="8253302" y="591099"/>
              <a:ext cx="2696547" cy="5675457"/>
            </a:xfrm>
            <a:custGeom>
              <a:rect b="b" l="l" r="r" t="t"/>
              <a:pathLst>
                <a:path extrusionOk="0" h="21600" w="21600">
                  <a:moveTo>
                    <a:pt x="21600" y="20002"/>
                  </a:moveTo>
                  <a:cubicBezTo>
                    <a:pt x="21600" y="20880"/>
                    <a:pt x="20087" y="21600"/>
                    <a:pt x="18237" y="21600"/>
                  </a:cubicBezTo>
                  <a:lnTo>
                    <a:pt x="3363" y="21600"/>
                  </a:lnTo>
                  <a:cubicBezTo>
                    <a:pt x="1513" y="21600"/>
                    <a:pt x="0" y="20880"/>
                    <a:pt x="0" y="20002"/>
                  </a:cubicBezTo>
                  <a:lnTo>
                    <a:pt x="0" y="1598"/>
                  </a:lnTo>
                  <a:cubicBezTo>
                    <a:pt x="0" y="719"/>
                    <a:pt x="1513" y="0"/>
                    <a:pt x="3363" y="0"/>
                  </a:cubicBezTo>
                  <a:lnTo>
                    <a:pt x="18237" y="0"/>
                  </a:lnTo>
                  <a:cubicBezTo>
                    <a:pt x="20087" y="0"/>
                    <a:pt x="21600" y="719"/>
                    <a:pt x="21600" y="1598"/>
                  </a:cubicBezTo>
                  <a:lnTo>
                    <a:pt x="21600" y="20002"/>
                  </a:lnTo>
                  <a:close/>
                </a:path>
              </a:pathLst>
            </a:custGeom>
            <a:solidFill>
              <a:schemeClr val="lt2"/>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3000" u="none" cap="none" strike="noStrike">
                <a:solidFill>
                  <a:schemeClr val="dk1"/>
                </a:solidFill>
                <a:latin typeface="Calibri"/>
                <a:ea typeface="Calibri"/>
                <a:cs typeface="Calibri"/>
                <a:sym typeface="Calibri"/>
              </a:endParaRPr>
            </a:p>
          </p:txBody>
        </p:sp>
        <p:sp>
          <p:nvSpPr>
            <p:cNvPr id="183" name="Google Shape;183;p24"/>
            <p:cNvSpPr/>
            <p:nvPr/>
          </p:nvSpPr>
          <p:spPr>
            <a:xfrm>
              <a:off x="9412344" y="5654511"/>
              <a:ext cx="378462" cy="378832"/>
            </a:xfrm>
            <a:custGeom>
              <a:rect b="b" l="l" r="r" t="t"/>
              <a:pathLst>
                <a:path extrusionOk="0" h="21600" w="21600">
                  <a:moveTo>
                    <a:pt x="21600" y="10789"/>
                  </a:moveTo>
                  <a:cubicBezTo>
                    <a:pt x="21600" y="16753"/>
                    <a:pt x="16770" y="21600"/>
                    <a:pt x="10800" y="21600"/>
                  </a:cubicBezTo>
                  <a:cubicBezTo>
                    <a:pt x="4830" y="21600"/>
                    <a:pt x="0" y="16753"/>
                    <a:pt x="0" y="10789"/>
                  </a:cubicBezTo>
                  <a:cubicBezTo>
                    <a:pt x="0" y="4847"/>
                    <a:pt x="4830" y="0"/>
                    <a:pt x="10800" y="0"/>
                  </a:cubicBezTo>
                  <a:cubicBezTo>
                    <a:pt x="16770" y="0"/>
                    <a:pt x="21600" y="4847"/>
                    <a:pt x="21600" y="10789"/>
                  </a:cubicBezTo>
                  <a:close/>
                </a:path>
              </a:pathLst>
            </a:custGeom>
            <a:solidFill>
              <a:srgbClr val="757070"/>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3000" u="none" cap="none" strike="noStrike">
                <a:solidFill>
                  <a:schemeClr val="dk1"/>
                </a:solidFill>
                <a:latin typeface="Calibri"/>
                <a:ea typeface="Calibri"/>
                <a:cs typeface="Calibri"/>
                <a:sym typeface="Calibri"/>
              </a:endParaRPr>
            </a:p>
          </p:txBody>
        </p:sp>
        <p:sp>
          <p:nvSpPr>
            <p:cNvPr id="184" name="Google Shape;184;p24"/>
            <p:cNvSpPr/>
            <p:nvPr/>
          </p:nvSpPr>
          <p:spPr>
            <a:xfrm>
              <a:off x="9368178" y="1034607"/>
              <a:ext cx="466795" cy="113098"/>
            </a:xfrm>
            <a:custGeom>
              <a:rect b="b" l="l" r="r" t="t"/>
              <a:pathLst>
                <a:path extrusionOk="0" h="21600" w="21600">
                  <a:moveTo>
                    <a:pt x="21600" y="10800"/>
                  </a:moveTo>
                  <a:cubicBezTo>
                    <a:pt x="21600" y="16729"/>
                    <a:pt x="20420" y="21600"/>
                    <a:pt x="18966" y="21600"/>
                  </a:cubicBezTo>
                  <a:lnTo>
                    <a:pt x="2634" y="21600"/>
                  </a:lnTo>
                  <a:cubicBezTo>
                    <a:pt x="1197" y="21600"/>
                    <a:pt x="0" y="16729"/>
                    <a:pt x="0" y="10800"/>
                  </a:cubicBezTo>
                  <a:lnTo>
                    <a:pt x="0" y="10800"/>
                  </a:lnTo>
                  <a:cubicBezTo>
                    <a:pt x="0" y="4871"/>
                    <a:pt x="1180" y="0"/>
                    <a:pt x="2634" y="0"/>
                  </a:cubicBezTo>
                  <a:lnTo>
                    <a:pt x="18966" y="0"/>
                  </a:lnTo>
                  <a:cubicBezTo>
                    <a:pt x="20420" y="71"/>
                    <a:pt x="21600" y="4871"/>
                    <a:pt x="21600" y="10800"/>
                  </a:cubicBezTo>
                  <a:lnTo>
                    <a:pt x="21600" y="10800"/>
                  </a:lnTo>
                  <a:close/>
                </a:path>
              </a:pathLst>
            </a:custGeom>
            <a:solidFill>
              <a:srgbClr val="757070"/>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3000" u="none" cap="none" strike="noStrike">
                <a:solidFill>
                  <a:schemeClr val="dk1"/>
                </a:solidFill>
                <a:latin typeface="Calibri"/>
                <a:ea typeface="Calibri"/>
                <a:cs typeface="Calibri"/>
                <a:sym typeface="Calibri"/>
              </a:endParaRPr>
            </a:p>
          </p:txBody>
        </p:sp>
      </p:grpSp>
      <p:sp>
        <p:nvSpPr>
          <p:cNvPr id="185" name="Google Shape;185;p24"/>
          <p:cNvSpPr txBox="1"/>
          <p:nvPr>
            <p:ph idx="1" type="body"/>
          </p:nvPr>
        </p:nvSpPr>
        <p:spPr>
          <a:xfrm>
            <a:off x="473530" y="266656"/>
            <a:ext cx="6818647" cy="6256692"/>
          </a:xfrm>
          <a:prstGeom prst="rect">
            <a:avLst/>
          </a:prstGeom>
          <a:noFill/>
          <a:ln>
            <a:noFill/>
          </a:ln>
        </p:spPr>
        <p:txBody>
          <a:bodyPr anchorCtr="0" anchor="t" bIns="45700" lIns="0" spcFirstLastPara="1" rIns="0" wrap="square" tIns="91425">
            <a:noAutofit/>
          </a:bodyPr>
          <a:lstStyle>
            <a:lvl1pPr indent="-381000" lvl="0" marL="457200" algn="l">
              <a:lnSpc>
                <a:spcPct val="90000"/>
              </a:lnSpc>
              <a:spcBef>
                <a:spcPts val="1000"/>
              </a:spcBef>
              <a:spcAft>
                <a:spcPts val="0"/>
              </a:spcAft>
              <a:buClr>
                <a:schemeClr val="dk1"/>
              </a:buClr>
              <a:buSzPts val="2400"/>
              <a:buChar char="•"/>
              <a:defRPr>
                <a:solidFill>
                  <a:schemeClr val="dk1"/>
                </a:solidFill>
              </a:defRPr>
            </a:lvl1pPr>
            <a:lvl2pPr indent="-355600" lvl="1" marL="914400" algn="l">
              <a:lnSpc>
                <a:spcPct val="90000"/>
              </a:lnSpc>
              <a:spcBef>
                <a:spcPts val="500"/>
              </a:spcBef>
              <a:spcAft>
                <a:spcPts val="0"/>
              </a:spcAft>
              <a:buClr>
                <a:schemeClr val="dk1"/>
              </a:buClr>
              <a:buSzPts val="2000"/>
              <a:buChar char="•"/>
              <a:defRPr>
                <a:solidFill>
                  <a:schemeClr val="dk1"/>
                </a:solidFill>
              </a:defRPr>
            </a:lvl2pPr>
            <a:lvl3pPr indent="-342900" lvl="2" marL="1371600" algn="l">
              <a:lnSpc>
                <a:spcPct val="90000"/>
              </a:lnSpc>
              <a:spcBef>
                <a:spcPts val="500"/>
              </a:spcBef>
              <a:spcAft>
                <a:spcPts val="0"/>
              </a:spcAft>
              <a:buClr>
                <a:schemeClr val="dk1"/>
              </a:buClr>
              <a:buSzPts val="1800"/>
              <a:buChar char="•"/>
              <a:defRPr>
                <a:solidFill>
                  <a:schemeClr val="dk1"/>
                </a:solidFill>
              </a:defRPr>
            </a:lvl3pPr>
            <a:lvl4pPr indent="-330200" lvl="3" marL="1828800" algn="l">
              <a:lnSpc>
                <a:spcPct val="90000"/>
              </a:lnSpc>
              <a:spcBef>
                <a:spcPts val="500"/>
              </a:spcBef>
              <a:spcAft>
                <a:spcPts val="0"/>
              </a:spcAft>
              <a:buClr>
                <a:schemeClr val="dk1"/>
              </a:buClr>
              <a:buSzPts val="1600"/>
              <a:buChar char="•"/>
              <a:defRPr>
                <a:solidFill>
                  <a:schemeClr val="dk1"/>
                </a:solidFill>
              </a:defRPr>
            </a:lvl4pPr>
            <a:lvl5pPr indent="-330200" lvl="4" marL="2286000" algn="l">
              <a:lnSpc>
                <a:spcPct val="90000"/>
              </a:lnSpc>
              <a:spcBef>
                <a:spcPts val="500"/>
              </a:spcBef>
              <a:spcAft>
                <a:spcPts val="0"/>
              </a:spcAft>
              <a:buClr>
                <a:schemeClr val="dk1"/>
              </a:buClr>
              <a:buSzPts val="16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24"/>
          <p:cNvSpPr txBox="1"/>
          <p:nvPr>
            <p:ph type="title"/>
          </p:nvPr>
        </p:nvSpPr>
        <p:spPr>
          <a:xfrm rot="5400000">
            <a:off x="8013349" y="2715562"/>
            <a:ext cx="6256692" cy="135888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p:cSld name="24">
    <p:spTree>
      <p:nvGrpSpPr>
        <p:cNvPr id="187" name="Shape 187"/>
        <p:cNvGrpSpPr/>
        <p:nvPr/>
      </p:nvGrpSpPr>
      <p:grpSpPr>
        <a:xfrm>
          <a:off x="0" y="0"/>
          <a:ext cx="0" cy="0"/>
          <a:chOff x="0" y="0"/>
          <a:chExt cx="0" cy="0"/>
        </a:xfrm>
      </p:grpSpPr>
      <p:sp>
        <p:nvSpPr>
          <p:cNvPr id="188" name="Google Shape;188;p25"/>
          <p:cNvSpPr/>
          <p:nvPr/>
        </p:nvSpPr>
        <p:spPr>
          <a:xfrm>
            <a:off x="0" y="0"/>
            <a:ext cx="12192000" cy="5081047"/>
          </a:xfrm>
          <a:prstGeom prst="rect">
            <a:avLst/>
          </a:prstGeom>
          <a:solidFill>
            <a:srgbClr val="BCDE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89" name="Google Shape;189;p25"/>
          <p:cNvGrpSpPr/>
          <p:nvPr/>
        </p:nvGrpSpPr>
        <p:grpSpPr>
          <a:xfrm>
            <a:off x="4245623" y="255178"/>
            <a:ext cx="3538265" cy="4598552"/>
            <a:chOff x="7156636" y="581034"/>
            <a:chExt cx="4382349" cy="5695576"/>
          </a:xfrm>
        </p:grpSpPr>
        <p:sp>
          <p:nvSpPr>
            <p:cNvPr id="190" name="Google Shape;190;p25"/>
            <p:cNvSpPr/>
            <p:nvPr/>
          </p:nvSpPr>
          <p:spPr>
            <a:xfrm>
              <a:off x="7156636" y="581034"/>
              <a:ext cx="4382349" cy="5695576"/>
            </a:xfrm>
            <a:custGeom>
              <a:rect b="b" l="l" r="r" t="t"/>
              <a:pathLst>
                <a:path extrusionOk="0" h="21600" w="21600">
                  <a:moveTo>
                    <a:pt x="21600" y="20641"/>
                  </a:moveTo>
                  <a:cubicBezTo>
                    <a:pt x="21600" y="21168"/>
                    <a:pt x="21040" y="21600"/>
                    <a:pt x="20354" y="21600"/>
                  </a:cubicBezTo>
                  <a:lnTo>
                    <a:pt x="1245" y="21600"/>
                  </a:lnTo>
                  <a:cubicBezTo>
                    <a:pt x="561" y="21600"/>
                    <a:pt x="0" y="21169"/>
                    <a:pt x="0" y="20641"/>
                  </a:cubicBezTo>
                  <a:lnTo>
                    <a:pt x="0" y="959"/>
                  </a:lnTo>
                  <a:cubicBezTo>
                    <a:pt x="0" y="432"/>
                    <a:pt x="561" y="0"/>
                    <a:pt x="1245" y="0"/>
                  </a:cubicBezTo>
                  <a:lnTo>
                    <a:pt x="20353" y="0"/>
                  </a:lnTo>
                  <a:cubicBezTo>
                    <a:pt x="21039" y="0"/>
                    <a:pt x="21599" y="432"/>
                    <a:pt x="21599" y="959"/>
                  </a:cubicBezTo>
                  <a:lnTo>
                    <a:pt x="21599" y="20641"/>
                  </a:lnTo>
                  <a:close/>
                </a:path>
              </a:pathLst>
            </a:custGeom>
            <a:solidFill>
              <a:schemeClr val="lt2"/>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3000" u="none" cap="none" strike="noStrike">
                <a:solidFill>
                  <a:schemeClr val="dk1"/>
                </a:solidFill>
                <a:latin typeface="Calibri"/>
                <a:ea typeface="Calibri"/>
                <a:cs typeface="Calibri"/>
                <a:sym typeface="Calibri"/>
              </a:endParaRPr>
            </a:p>
          </p:txBody>
        </p:sp>
        <p:sp>
          <p:nvSpPr>
            <p:cNvPr id="191" name="Google Shape;191;p25"/>
            <p:cNvSpPr/>
            <p:nvPr/>
          </p:nvSpPr>
          <p:spPr>
            <a:xfrm>
              <a:off x="9291617" y="789151"/>
              <a:ext cx="112387" cy="112387"/>
            </a:xfrm>
            <a:custGeom>
              <a:rect b="b" l="l" r="r" t="t"/>
              <a:pathLst>
                <a:path extrusionOk="0" h="21600" w="21600">
                  <a:moveTo>
                    <a:pt x="21600" y="10800"/>
                  </a:moveTo>
                  <a:cubicBezTo>
                    <a:pt x="21600" y="16760"/>
                    <a:pt x="16720" y="21600"/>
                    <a:pt x="10800" y="21600"/>
                  </a:cubicBezTo>
                  <a:cubicBezTo>
                    <a:pt x="4840" y="21600"/>
                    <a:pt x="0" y="16760"/>
                    <a:pt x="0" y="10800"/>
                  </a:cubicBezTo>
                  <a:cubicBezTo>
                    <a:pt x="0" y="4840"/>
                    <a:pt x="4840" y="0"/>
                    <a:pt x="10800" y="0"/>
                  </a:cubicBezTo>
                  <a:cubicBezTo>
                    <a:pt x="16720" y="40"/>
                    <a:pt x="21600" y="4840"/>
                    <a:pt x="21600" y="10800"/>
                  </a:cubicBezTo>
                  <a:close/>
                </a:path>
              </a:pathLst>
            </a:custGeom>
            <a:solidFill>
              <a:srgbClr val="757070"/>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3000" u="none" cap="none" strike="noStrike">
                <a:solidFill>
                  <a:schemeClr val="dk1"/>
                </a:solidFill>
                <a:latin typeface="Calibri"/>
                <a:ea typeface="Calibri"/>
                <a:cs typeface="Calibri"/>
                <a:sym typeface="Calibri"/>
              </a:endParaRPr>
            </a:p>
          </p:txBody>
        </p:sp>
        <p:sp>
          <p:nvSpPr>
            <p:cNvPr id="192" name="Google Shape;192;p25"/>
            <p:cNvSpPr/>
            <p:nvPr/>
          </p:nvSpPr>
          <p:spPr>
            <a:xfrm>
              <a:off x="9249474" y="5908863"/>
              <a:ext cx="196672" cy="196882"/>
            </a:xfrm>
            <a:custGeom>
              <a:rect b="b" l="l" r="r" t="t"/>
              <a:pathLst>
                <a:path extrusionOk="0" h="21600" w="21600">
                  <a:moveTo>
                    <a:pt x="21600" y="10800"/>
                  </a:moveTo>
                  <a:cubicBezTo>
                    <a:pt x="21600" y="16759"/>
                    <a:pt x="16777" y="21600"/>
                    <a:pt x="10811" y="21600"/>
                  </a:cubicBezTo>
                  <a:cubicBezTo>
                    <a:pt x="4846" y="21600"/>
                    <a:pt x="0" y="16759"/>
                    <a:pt x="0" y="10800"/>
                  </a:cubicBezTo>
                  <a:cubicBezTo>
                    <a:pt x="0" y="4841"/>
                    <a:pt x="4823" y="0"/>
                    <a:pt x="10811" y="0"/>
                  </a:cubicBezTo>
                  <a:cubicBezTo>
                    <a:pt x="16754" y="0"/>
                    <a:pt x="21600" y="4841"/>
                    <a:pt x="21600" y="10800"/>
                  </a:cubicBezTo>
                  <a:close/>
                </a:path>
              </a:pathLst>
            </a:custGeom>
            <a:solidFill>
              <a:srgbClr val="757070"/>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3000" u="none" cap="none" strike="noStrike">
                <a:solidFill>
                  <a:schemeClr val="dk1"/>
                </a:solidFill>
                <a:latin typeface="Calibri"/>
                <a:ea typeface="Calibri"/>
                <a:cs typeface="Calibri"/>
                <a:sym typeface="Calibri"/>
              </a:endParaRPr>
            </a:p>
          </p:txBody>
        </p:sp>
      </p:grpSp>
      <p:sp>
        <p:nvSpPr>
          <p:cNvPr id="193" name="Google Shape;193;p25"/>
          <p:cNvSpPr txBox="1"/>
          <p:nvPr>
            <p:ph idx="1" type="body"/>
          </p:nvPr>
        </p:nvSpPr>
        <p:spPr>
          <a:xfrm>
            <a:off x="473529" y="255179"/>
            <a:ext cx="3400887" cy="4460598"/>
          </a:xfrm>
          <a:prstGeom prst="rect">
            <a:avLst/>
          </a:prstGeom>
          <a:noFill/>
          <a:ln>
            <a:noFill/>
          </a:ln>
        </p:spPr>
        <p:txBody>
          <a:bodyPr anchorCtr="0" anchor="t" bIns="45700" lIns="0" spcFirstLastPara="1" rIns="0" wrap="square" tIns="91425">
            <a:noAutofit/>
          </a:bodyPr>
          <a:lstStyle>
            <a:lvl1pPr indent="-381000" lvl="0" marL="457200" algn="l">
              <a:lnSpc>
                <a:spcPct val="90000"/>
              </a:lnSpc>
              <a:spcBef>
                <a:spcPts val="1000"/>
              </a:spcBef>
              <a:spcAft>
                <a:spcPts val="0"/>
              </a:spcAft>
              <a:buClr>
                <a:schemeClr val="dk1"/>
              </a:buClr>
              <a:buSzPts val="2400"/>
              <a:buChar char="•"/>
              <a:defRPr>
                <a:solidFill>
                  <a:schemeClr val="dk1"/>
                </a:solidFill>
              </a:defRPr>
            </a:lvl1pPr>
            <a:lvl2pPr indent="-355600" lvl="1" marL="914400" algn="l">
              <a:lnSpc>
                <a:spcPct val="90000"/>
              </a:lnSpc>
              <a:spcBef>
                <a:spcPts val="500"/>
              </a:spcBef>
              <a:spcAft>
                <a:spcPts val="0"/>
              </a:spcAft>
              <a:buClr>
                <a:schemeClr val="dk1"/>
              </a:buClr>
              <a:buSzPts val="2000"/>
              <a:buChar char="•"/>
              <a:defRPr>
                <a:solidFill>
                  <a:schemeClr val="dk1"/>
                </a:solidFill>
              </a:defRPr>
            </a:lvl2pPr>
            <a:lvl3pPr indent="-342900" lvl="2" marL="1371600" algn="l">
              <a:lnSpc>
                <a:spcPct val="90000"/>
              </a:lnSpc>
              <a:spcBef>
                <a:spcPts val="500"/>
              </a:spcBef>
              <a:spcAft>
                <a:spcPts val="0"/>
              </a:spcAft>
              <a:buClr>
                <a:schemeClr val="dk1"/>
              </a:buClr>
              <a:buSzPts val="1800"/>
              <a:buChar char="•"/>
              <a:defRPr>
                <a:solidFill>
                  <a:schemeClr val="dk1"/>
                </a:solidFill>
              </a:defRPr>
            </a:lvl3pPr>
            <a:lvl4pPr indent="-330200" lvl="3" marL="1828800" algn="l">
              <a:lnSpc>
                <a:spcPct val="90000"/>
              </a:lnSpc>
              <a:spcBef>
                <a:spcPts val="500"/>
              </a:spcBef>
              <a:spcAft>
                <a:spcPts val="0"/>
              </a:spcAft>
              <a:buClr>
                <a:schemeClr val="dk1"/>
              </a:buClr>
              <a:buSzPts val="1600"/>
              <a:buChar char="•"/>
              <a:defRPr>
                <a:solidFill>
                  <a:schemeClr val="dk1"/>
                </a:solidFill>
              </a:defRPr>
            </a:lvl4pPr>
            <a:lvl5pPr indent="-330200" lvl="4" marL="2286000" algn="l">
              <a:lnSpc>
                <a:spcPct val="90000"/>
              </a:lnSpc>
              <a:spcBef>
                <a:spcPts val="500"/>
              </a:spcBef>
              <a:spcAft>
                <a:spcPts val="0"/>
              </a:spcAft>
              <a:buClr>
                <a:schemeClr val="dk1"/>
              </a:buClr>
              <a:buSzPts val="16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25"/>
          <p:cNvSpPr txBox="1"/>
          <p:nvPr>
            <p:ph idx="2" type="body"/>
          </p:nvPr>
        </p:nvSpPr>
        <p:spPr>
          <a:xfrm>
            <a:off x="8137521" y="255179"/>
            <a:ext cx="3400887" cy="4460598"/>
          </a:xfrm>
          <a:prstGeom prst="rect">
            <a:avLst/>
          </a:prstGeom>
          <a:noFill/>
          <a:ln>
            <a:noFill/>
          </a:ln>
        </p:spPr>
        <p:txBody>
          <a:bodyPr anchorCtr="0" anchor="t" bIns="45700" lIns="0" spcFirstLastPara="1" rIns="0" wrap="square" tIns="91425">
            <a:noAutofit/>
          </a:bodyPr>
          <a:lstStyle>
            <a:lvl1pPr indent="-381000" lvl="0" marL="457200" algn="l">
              <a:lnSpc>
                <a:spcPct val="90000"/>
              </a:lnSpc>
              <a:spcBef>
                <a:spcPts val="1000"/>
              </a:spcBef>
              <a:spcAft>
                <a:spcPts val="0"/>
              </a:spcAft>
              <a:buClr>
                <a:schemeClr val="dk1"/>
              </a:buClr>
              <a:buSzPts val="2400"/>
              <a:buChar char="•"/>
              <a:defRPr>
                <a:solidFill>
                  <a:schemeClr val="dk1"/>
                </a:solidFill>
              </a:defRPr>
            </a:lvl1pPr>
            <a:lvl2pPr indent="-355600" lvl="1" marL="914400" algn="l">
              <a:lnSpc>
                <a:spcPct val="90000"/>
              </a:lnSpc>
              <a:spcBef>
                <a:spcPts val="500"/>
              </a:spcBef>
              <a:spcAft>
                <a:spcPts val="0"/>
              </a:spcAft>
              <a:buClr>
                <a:schemeClr val="dk1"/>
              </a:buClr>
              <a:buSzPts val="2000"/>
              <a:buChar char="•"/>
              <a:defRPr>
                <a:solidFill>
                  <a:schemeClr val="dk1"/>
                </a:solidFill>
              </a:defRPr>
            </a:lvl2pPr>
            <a:lvl3pPr indent="-342900" lvl="2" marL="1371600" algn="l">
              <a:lnSpc>
                <a:spcPct val="90000"/>
              </a:lnSpc>
              <a:spcBef>
                <a:spcPts val="500"/>
              </a:spcBef>
              <a:spcAft>
                <a:spcPts val="0"/>
              </a:spcAft>
              <a:buClr>
                <a:schemeClr val="dk1"/>
              </a:buClr>
              <a:buSzPts val="1800"/>
              <a:buChar char="•"/>
              <a:defRPr>
                <a:solidFill>
                  <a:schemeClr val="dk1"/>
                </a:solidFill>
              </a:defRPr>
            </a:lvl3pPr>
            <a:lvl4pPr indent="-330200" lvl="3" marL="1828800" algn="l">
              <a:lnSpc>
                <a:spcPct val="90000"/>
              </a:lnSpc>
              <a:spcBef>
                <a:spcPts val="500"/>
              </a:spcBef>
              <a:spcAft>
                <a:spcPts val="0"/>
              </a:spcAft>
              <a:buClr>
                <a:schemeClr val="dk1"/>
              </a:buClr>
              <a:buSzPts val="1600"/>
              <a:buChar char="•"/>
              <a:defRPr>
                <a:solidFill>
                  <a:schemeClr val="dk1"/>
                </a:solidFill>
              </a:defRPr>
            </a:lvl4pPr>
            <a:lvl5pPr indent="-330200" lvl="4" marL="2286000" algn="l">
              <a:lnSpc>
                <a:spcPct val="90000"/>
              </a:lnSpc>
              <a:spcBef>
                <a:spcPts val="500"/>
              </a:spcBef>
              <a:spcAft>
                <a:spcPts val="0"/>
              </a:spcAft>
              <a:buClr>
                <a:schemeClr val="dk1"/>
              </a:buClr>
              <a:buSzPts val="16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25"/>
          <p:cNvSpPr txBox="1"/>
          <p:nvPr>
            <p:ph idx="3" type="body"/>
          </p:nvPr>
        </p:nvSpPr>
        <p:spPr>
          <a:xfrm>
            <a:off x="9662456" y="5284632"/>
            <a:ext cx="2171471" cy="1387771"/>
          </a:xfrm>
          <a:prstGeom prst="rect">
            <a:avLst/>
          </a:prstGeom>
          <a:noFill/>
          <a:ln>
            <a:noFill/>
          </a:ln>
        </p:spPr>
        <p:txBody>
          <a:bodyPr anchorCtr="0" anchor="ctr"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cxnSp>
        <p:nvCxnSpPr>
          <p:cNvPr id="196" name="Google Shape;196;p25"/>
          <p:cNvCxnSpPr/>
          <p:nvPr/>
        </p:nvCxnSpPr>
        <p:spPr>
          <a:xfrm rot="10800000">
            <a:off x="9348187" y="5284632"/>
            <a:ext cx="0" cy="1573370"/>
          </a:xfrm>
          <a:prstGeom prst="straightConnector1">
            <a:avLst/>
          </a:prstGeom>
          <a:noFill/>
          <a:ln cap="flat" cmpd="sng" w="12700">
            <a:solidFill>
              <a:srgbClr val="BFBFBF"/>
            </a:solidFill>
            <a:prstDash val="solid"/>
            <a:miter lim="800000"/>
            <a:headEnd len="sm" w="sm" type="none"/>
            <a:tailEnd len="sm" w="sm" type="none"/>
          </a:ln>
        </p:spPr>
      </p:cxnSp>
      <p:sp>
        <p:nvSpPr>
          <p:cNvPr id="197" name="Google Shape;197;p25"/>
          <p:cNvSpPr txBox="1"/>
          <p:nvPr>
            <p:ph type="title"/>
          </p:nvPr>
        </p:nvSpPr>
        <p:spPr>
          <a:xfrm>
            <a:off x="479393" y="5284632"/>
            <a:ext cx="8554525" cy="1387771"/>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p:cSld name="25">
    <p:spTree>
      <p:nvGrpSpPr>
        <p:cNvPr id="198" name="Shape 198"/>
        <p:cNvGrpSpPr/>
        <p:nvPr/>
      </p:nvGrpSpPr>
      <p:grpSpPr>
        <a:xfrm>
          <a:off x="0" y="0"/>
          <a:ext cx="0" cy="0"/>
          <a:chOff x="0" y="0"/>
          <a:chExt cx="0" cy="0"/>
        </a:xfrm>
      </p:grpSpPr>
      <p:sp>
        <p:nvSpPr>
          <p:cNvPr id="199" name="Google Shape;199;p26"/>
          <p:cNvSpPr/>
          <p:nvPr/>
        </p:nvSpPr>
        <p:spPr>
          <a:xfrm>
            <a:off x="0" y="1776953"/>
            <a:ext cx="12192000" cy="5081047"/>
          </a:xfrm>
          <a:prstGeom prst="rect">
            <a:avLst/>
          </a:prstGeom>
          <a:solidFill>
            <a:srgbClr val="E0EE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0" name="Google Shape;200;p26"/>
          <p:cNvSpPr/>
          <p:nvPr/>
        </p:nvSpPr>
        <p:spPr>
          <a:xfrm>
            <a:off x="6377868" y="629507"/>
            <a:ext cx="5814132" cy="5413234"/>
          </a:xfrm>
          <a:custGeom>
            <a:rect b="b" l="l" r="r" t="t"/>
            <a:pathLst>
              <a:path extrusionOk="0" h="5413234" w="5814132">
                <a:moveTo>
                  <a:pt x="197544" y="0"/>
                </a:moveTo>
                <a:lnTo>
                  <a:pt x="5814132" y="0"/>
                </a:lnTo>
                <a:lnTo>
                  <a:pt x="5814132" y="5413234"/>
                </a:lnTo>
                <a:lnTo>
                  <a:pt x="0" y="5413234"/>
                </a:lnTo>
                <a:lnTo>
                  <a:pt x="0" y="197232"/>
                </a:lnTo>
                <a:cubicBezTo>
                  <a:pt x="0" y="88968"/>
                  <a:pt x="88686" y="0"/>
                  <a:pt x="197544" y="0"/>
                </a:cubicBezTo>
                <a:close/>
              </a:path>
            </a:pathLst>
          </a:custGeom>
          <a:solidFill>
            <a:schemeClr val="lt2"/>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3000" u="none" cap="none" strike="noStrike">
              <a:solidFill>
                <a:schemeClr val="dk1"/>
              </a:solidFill>
              <a:latin typeface="Calibri"/>
              <a:ea typeface="Calibri"/>
              <a:cs typeface="Calibri"/>
              <a:sym typeface="Calibri"/>
            </a:endParaRPr>
          </a:p>
        </p:txBody>
      </p:sp>
      <p:sp>
        <p:nvSpPr>
          <p:cNvPr id="201" name="Google Shape;201;p26"/>
          <p:cNvSpPr/>
          <p:nvPr/>
        </p:nvSpPr>
        <p:spPr>
          <a:xfrm>
            <a:off x="4985504" y="6349879"/>
            <a:ext cx="7206497" cy="180807"/>
          </a:xfrm>
          <a:custGeom>
            <a:rect b="b" l="l" r="r" t="t"/>
            <a:pathLst>
              <a:path extrusionOk="0" h="180807" w="7206497">
                <a:moveTo>
                  <a:pt x="0" y="0"/>
                </a:moveTo>
                <a:lnTo>
                  <a:pt x="7206497" y="0"/>
                </a:lnTo>
                <a:lnTo>
                  <a:pt x="7206497" y="180807"/>
                </a:lnTo>
                <a:lnTo>
                  <a:pt x="493242" y="180807"/>
                </a:lnTo>
                <a:close/>
              </a:path>
            </a:pathLst>
          </a:custGeom>
          <a:solidFill>
            <a:srgbClr val="757070"/>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3000" u="none" cap="none" strike="noStrike">
              <a:solidFill>
                <a:schemeClr val="dk1"/>
              </a:solidFill>
              <a:latin typeface="Calibri"/>
              <a:ea typeface="Calibri"/>
              <a:cs typeface="Calibri"/>
              <a:sym typeface="Calibri"/>
            </a:endParaRPr>
          </a:p>
        </p:txBody>
      </p:sp>
      <p:sp>
        <p:nvSpPr>
          <p:cNvPr id="202" name="Google Shape;202;p26"/>
          <p:cNvSpPr/>
          <p:nvPr/>
        </p:nvSpPr>
        <p:spPr>
          <a:xfrm>
            <a:off x="9592599" y="6042741"/>
            <a:ext cx="1779978" cy="180803"/>
          </a:xfrm>
          <a:prstGeom prst="rect">
            <a:avLst/>
          </a:prstGeom>
          <a:solidFill>
            <a:schemeClr val="lt1"/>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3000" u="none" cap="none" strike="noStrike">
              <a:solidFill>
                <a:schemeClr val="dk1"/>
              </a:solidFill>
              <a:latin typeface="Calibri"/>
              <a:ea typeface="Calibri"/>
              <a:cs typeface="Calibri"/>
              <a:sym typeface="Calibri"/>
            </a:endParaRPr>
          </a:p>
        </p:txBody>
      </p:sp>
      <p:sp>
        <p:nvSpPr>
          <p:cNvPr id="203" name="Google Shape;203;p26"/>
          <p:cNvSpPr/>
          <p:nvPr/>
        </p:nvSpPr>
        <p:spPr>
          <a:xfrm>
            <a:off x="4985504" y="6042741"/>
            <a:ext cx="7206497" cy="306731"/>
          </a:xfrm>
          <a:custGeom>
            <a:rect b="b" l="l" r="r" t="t"/>
            <a:pathLst>
              <a:path extrusionOk="0" h="306731" w="7206497">
                <a:moveTo>
                  <a:pt x="0" y="0"/>
                </a:moveTo>
                <a:lnTo>
                  <a:pt x="4740800" y="0"/>
                </a:lnTo>
                <a:lnTo>
                  <a:pt x="4740800" y="65734"/>
                </a:lnTo>
                <a:cubicBezTo>
                  <a:pt x="4740800" y="110977"/>
                  <a:pt x="4777921" y="148041"/>
                  <a:pt x="4823178" y="148041"/>
                </a:cubicBezTo>
                <a:lnTo>
                  <a:pt x="6154955" y="148041"/>
                </a:lnTo>
                <a:cubicBezTo>
                  <a:pt x="6200211" y="148041"/>
                  <a:pt x="6237333" y="110977"/>
                  <a:pt x="6237333" y="65734"/>
                </a:cubicBezTo>
                <a:lnTo>
                  <a:pt x="6237333" y="0"/>
                </a:lnTo>
                <a:lnTo>
                  <a:pt x="7206497" y="0"/>
                </a:lnTo>
                <a:lnTo>
                  <a:pt x="7206497" y="306731"/>
                </a:lnTo>
                <a:lnTo>
                  <a:pt x="0" y="306731"/>
                </a:lnTo>
                <a:close/>
              </a:path>
            </a:pathLst>
          </a:custGeom>
          <a:solidFill>
            <a:srgbClr val="D0CECE"/>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3000" u="none" cap="none" strike="noStrike">
              <a:solidFill>
                <a:schemeClr val="dk1"/>
              </a:solidFill>
              <a:latin typeface="Calibri"/>
              <a:ea typeface="Calibri"/>
              <a:cs typeface="Calibri"/>
              <a:sym typeface="Calibri"/>
            </a:endParaRPr>
          </a:p>
        </p:txBody>
      </p:sp>
      <p:sp>
        <p:nvSpPr>
          <p:cNvPr id="204" name="Google Shape;204;p26"/>
          <p:cNvSpPr txBox="1"/>
          <p:nvPr>
            <p:ph idx="1" type="body"/>
          </p:nvPr>
        </p:nvSpPr>
        <p:spPr>
          <a:xfrm>
            <a:off x="473530" y="2036190"/>
            <a:ext cx="5622470" cy="3880623"/>
          </a:xfrm>
          <a:prstGeom prst="rect">
            <a:avLst/>
          </a:prstGeom>
          <a:noFill/>
          <a:ln>
            <a:noFill/>
          </a:ln>
        </p:spPr>
        <p:txBody>
          <a:bodyPr anchorCtr="0" anchor="t" bIns="45700" lIns="0" spcFirstLastPara="1" rIns="0" wrap="square" tIns="91425">
            <a:noAutofit/>
          </a:bodyPr>
          <a:lstStyle>
            <a:lvl1pPr indent="-381000" lvl="0" marL="457200" algn="l">
              <a:lnSpc>
                <a:spcPct val="90000"/>
              </a:lnSpc>
              <a:spcBef>
                <a:spcPts val="1000"/>
              </a:spcBef>
              <a:spcAft>
                <a:spcPts val="0"/>
              </a:spcAft>
              <a:buClr>
                <a:schemeClr val="dk1"/>
              </a:buClr>
              <a:buSzPts val="2400"/>
              <a:buChar char="•"/>
              <a:defRPr>
                <a:solidFill>
                  <a:schemeClr val="dk1"/>
                </a:solidFill>
              </a:defRPr>
            </a:lvl1pPr>
            <a:lvl2pPr indent="-355600" lvl="1" marL="914400" algn="l">
              <a:lnSpc>
                <a:spcPct val="90000"/>
              </a:lnSpc>
              <a:spcBef>
                <a:spcPts val="500"/>
              </a:spcBef>
              <a:spcAft>
                <a:spcPts val="0"/>
              </a:spcAft>
              <a:buClr>
                <a:schemeClr val="dk1"/>
              </a:buClr>
              <a:buSzPts val="2000"/>
              <a:buChar char="•"/>
              <a:defRPr>
                <a:solidFill>
                  <a:schemeClr val="dk1"/>
                </a:solidFill>
              </a:defRPr>
            </a:lvl2pPr>
            <a:lvl3pPr indent="-342900" lvl="2" marL="1371600" algn="l">
              <a:lnSpc>
                <a:spcPct val="90000"/>
              </a:lnSpc>
              <a:spcBef>
                <a:spcPts val="500"/>
              </a:spcBef>
              <a:spcAft>
                <a:spcPts val="0"/>
              </a:spcAft>
              <a:buClr>
                <a:schemeClr val="dk1"/>
              </a:buClr>
              <a:buSzPts val="1800"/>
              <a:buChar char="•"/>
              <a:defRPr>
                <a:solidFill>
                  <a:schemeClr val="dk1"/>
                </a:solidFill>
              </a:defRPr>
            </a:lvl3pPr>
            <a:lvl4pPr indent="-330200" lvl="3" marL="1828800" algn="l">
              <a:lnSpc>
                <a:spcPct val="90000"/>
              </a:lnSpc>
              <a:spcBef>
                <a:spcPts val="500"/>
              </a:spcBef>
              <a:spcAft>
                <a:spcPts val="0"/>
              </a:spcAft>
              <a:buClr>
                <a:schemeClr val="dk1"/>
              </a:buClr>
              <a:buSzPts val="1600"/>
              <a:buChar char="•"/>
              <a:defRPr>
                <a:solidFill>
                  <a:schemeClr val="dk1"/>
                </a:solidFill>
              </a:defRPr>
            </a:lvl4pPr>
            <a:lvl5pPr indent="-330200" lvl="4" marL="2286000" algn="l">
              <a:lnSpc>
                <a:spcPct val="90000"/>
              </a:lnSpc>
              <a:spcBef>
                <a:spcPts val="500"/>
              </a:spcBef>
              <a:spcAft>
                <a:spcPts val="0"/>
              </a:spcAft>
              <a:buClr>
                <a:schemeClr val="dk1"/>
              </a:buClr>
              <a:buSzPts val="16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26"/>
          <p:cNvSpPr/>
          <p:nvPr/>
        </p:nvSpPr>
        <p:spPr>
          <a:xfrm>
            <a:off x="10632647" y="1440965"/>
            <a:ext cx="50206" cy="50059"/>
          </a:xfrm>
          <a:custGeom>
            <a:rect b="b" l="l" r="r" t="t"/>
            <a:pathLst>
              <a:path extrusionOk="0" h="21600" w="21600">
                <a:moveTo>
                  <a:pt x="21600" y="10832"/>
                </a:moveTo>
                <a:cubicBezTo>
                  <a:pt x="21600" y="16786"/>
                  <a:pt x="16800" y="21600"/>
                  <a:pt x="10800" y="21600"/>
                </a:cubicBezTo>
                <a:cubicBezTo>
                  <a:pt x="4863" y="21600"/>
                  <a:pt x="0" y="16786"/>
                  <a:pt x="0" y="10832"/>
                </a:cubicBezTo>
                <a:cubicBezTo>
                  <a:pt x="0" y="4814"/>
                  <a:pt x="4863" y="0"/>
                  <a:pt x="10800" y="0"/>
                </a:cubicBezTo>
                <a:cubicBezTo>
                  <a:pt x="16863" y="0"/>
                  <a:pt x="21600" y="4877"/>
                  <a:pt x="21600" y="10832"/>
                </a:cubicBezTo>
                <a:close/>
              </a:path>
            </a:pathLst>
          </a:custGeom>
          <a:solidFill>
            <a:srgbClr val="757070"/>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3000" u="none" cap="none" strike="noStrike">
              <a:solidFill>
                <a:schemeClr val="dk1"/>
              </a:solidFill>
              <a:latin typeface="Calibri"/>
              <a:ea typeface="Calibri"/>
              <a:cs typeface="Calibri"/>
              <a:sym typeface="Calibri"/>
            </a:endParaRPr>
          </a:p>
        </p:txBody>
      </p:sp>
      <p:sp>
        <p:nvSpPr>
          <p:cNvPr id="206" name="Google Shape;206;p26"/>
          <p:cNvSpPr txBox="1"/>
          <p:nvPr>
            <p:ph type="title"/>
          </p:nvPr>
        </p:nvSpPr>
        <p:spPr>
          <a:xfrm>
            <a:off x="479394" y="263254"/>
            <a:ext cx="5723444" cy="138777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p:cSld name="03">
    <p:spTree>
      <p:nvGrpSpPr>
        <p:cNvPr id="31" name="Shape 31"/>
        <p:cNvGrpSpPr/>
        <p:nvPr/>
      </p:nvGrpSpPr>
      <p:grpSpPr>
        <a:xfrm>
          <a:off x="0" y="0"/>
          <a:ext cx="0" cy="0"/>
          <a:chOff x="0" y="0"/>
          <a:chExt cx="0" cy="0"/>
        </a:xfrm>
      </p:grpSpPr>
      <p:sp>
        <p:nvSpPr>
          <p:cNvPr id="32" name="Google Shape;32;p4"/>
          <p:cNvSpPr/>
          <p:nvPr/>
        </p:nvSpPr>
        <p:spPr>
          <a:xfrm>
            <a:off x="0" y="0"/>
            <a:ext cx="12192000" cy="5060272"/>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 name="Google Shape;33;p4"/>
          <p:cNvSpPr txBox="1"/>
          <p:nvPr>
            <p:ph idx="1" type="body"/>
          </p:nvPr>
        </p:nvSpPr>
        <p:spPr>
          <a:xfrm>
            <a:off x="9662456" y="5284632"/>
            <a:ext cx="2171471" cy="1387771"/>
          </a:xfrm>
          <a:prstGeom prst="rect">
            <a:avLst/>
          </a:prstGeom>
          <a:noFill/>
          <a:ln>
            <a:noFill/>
          </a:ln>
        </p:spPr>
        <p:txBody>
          <a:bodyPr anchorCtr="0" anchor="ctr"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cxnSp>
        <p:nvCxnSpPr>
          <p:cNvPr id="34" name="Google Shape;34;p4"/>
          <p:cNvCxnSpPr/>
          <p:nvPr/>
        </p:nvCxnSpPr>
        <p:spPr>
          <a:xfrm rot="10800000">
            <a:off x="9348187" y="5284632"/>
            <a:ext cx="0" cy="1573370"/>
          </a:xfrm>
          <a:prstGeom prst="straightConnector1">
            <a:avLst/>
          </a:prstGeom>
          <a:noFill/>
          <a:ln cap="flat" cmpd="sng" w="12700">
            <a:solidFill>
              <a:srgbClr val="BFBFBF"/>
            </a:solidFill>
            <a:prstDash val="solid"/>
            <a:miter lim="800000"/>
            <a:headEnd len="sm" w="sm" type="none"/>
            <a:tailEnd len="sm" w="sm" type="none"/>
          </a:ln>
        </p:spPr>
      </p:cxnSp>
      <p:sp>
        <p:nvSpPr>
          <p:cNvPr id="35" name="Google Shape;35;p4"/>
          <p:cNvSpPr txBox="1"/>
          <p:nvPr>
            <p:ph type="title"/>
          </p:nvPr>
        </p:nvSpPr>
        <p:spPr>
          <a:xfrm>
            <a:off x="479393" y="5284632"/>
            <a:ext cx="8554525" cy="1387771"/>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p:cSld name="04">
    <p:spTree>
      <p:nvGrpSpPr>
        <p:cNvPr id="36" name="Shape 36"/>
        <p:cNvGrpSpPr/>
        <p:nvPr/>
      </p:nvGrpSpPr>
      <p:grpSpPr>
        <a:xfrm>
          <a:off x="0" y="0"/>
          <a:ext cx="0" cy="0"/>
          <a:chOff x="0" y="0"/>
          <a:chExt cx="0" cy="0"/>
        </a:xfrm>
      </p:grpSpPr>
      <p:sp>
        <p:nvSpPr>
          <p:cNvPr id="37" name="Google Shape;37;p5"/>
          <p:cNvSpPr/>
          <p:nvPr/>
        </p:nvSpPr>
        <p:spPr>
          <a:xfrm>
            <a:off x="0" y="0"/>
            <a:ext cx="12192000" cy="5060272"/>
          </a:xfrm>
          <a:prstGeom prst="rect">
            <a:avLst/>
          </a:prstGeom>
          <a:solidFill>
            <a:srgbClr val="FEF6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 name="Google Shape;38;p5"/>
          <p:cNvSpPr txBox="1"/>
          <p:nvPr>
            <p:ph idx="1" type="body"/>
          </p:nvPr>
        </p:nvSpPr>
        <p:spPr>
          <a:xfrm>
            <a:off x="9662456" y="5284632"/>
            <a:ext cx="2171471" cy="1387771"/>
          </a:xfrm>
          <a:prstGeom prst="rect">
            <a:avLst/>
          </a:prstGeom>
          <a:noFill/>
          <a:ln>
            <a:noFill/>
          </a:ln>
        </p:spPr>
        <p:txBody>
          <a:bodyPr anchorCtr="0" anchor="ctr"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cxnSp>
        <p:nvCxnSpPr>
          <p:cNvPr id="39" name="Google Shape;39;p5"/>
          <p:cNvCxnSpPr/>
          <p:nvPr/>
        </p:nvCxnSpPr>
        <p:spPr>
          <a:xfrm rot="10800000">
            <a:off x="9348187" y="5284632"/>
            <a:ext cx="0" cy="1573370"/>
          </a:xfrm>
          <a:prstGeom prst="straightConnector1">
            <a:avLst/>
          </a:prstGeom>
          <a:noFill/>
          <a:ln cap="flat" cmpd="sng" w="12700">
            <a:solidFill>
              <a:srgbClr val="BFBFBF"/>
            </a:solidFill>
            <a:prstDash val="solid"/>
            <a:miter lim="800000"/>
            <a:headEnd len="sm" w="sm" type="none"/>
            <a:tailEnd len="sm" w="sm" type="none"/>
          </a:ln>
        </p:spPr>
      </p:cxnSp>
      <p:sp>
        <p:nvSpPr>
          <p:cNvPr id="40" name="Google Shape;40;p5"/>
          <p:cNvSpPr txBox="1"/>
          <p:nvPr>
            <p:ph type="title"/>
          </p:nvPr>
        </p:nvSpPr>
        <p:spPr>
          <a:xfrm>
            <a:off x="479393" y="5284632"/>
            <a:ext cx="8554525" cy="1387771"/>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p:cSld name="05">
    <p:spTree>
      <p:nvGrpSpPr>
        <p:cNvPr id="41" name="Shape 41"/>
        <p:cNvGrpSpPr/>
        <p:nvPr/>
      </p:nvGrpSpPr>
      <p:grpSpPr>
        <a:xfrm>
          <a:off x="0" y="0"/>
          <a:ext cx="0" cy="0"/>
          <a:chOff x="0" y="0"/>
          <a:chExt cx="0" cy="0"/>
        </a:xfrm>
      </p:grpSpPr>
      <p:sp>
        <p:nvSpPr>
          <p:cNvPr id="42" name="Google Shape;42;p6"/>
          <p:cNvSpPr/>
          <p:nvPr/>
        </p:nvSpPr>
        <p:spPr>
          <a:xfrm>
            <a:off x="0" y="0"/>
            <a:ext cx="12192000" cy="5060272"/>
          </a:xfrm>
          <a:prstGeom prst="rect">
            <a:avLst/>
          </a:prstGeom>
          <a:solidFill>
            <a:srgbClr val="FADE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 name="Google Shape;43;p6"/>
          <p:cNvSpPr txBox="1"/>
          <p:nvPr>
            <p:ph idx="1" type="body"/>
          </p:nvPr>
        </p:nvSpPr>
        <p:spPr>
          <a:xfrm>
            <a:off x="9662456" y="5284632"/>
            <a:ext cx="2171471" cy="1387771"/>
          </a:xfrm>
          <a:prstGeom prst="rect">
            <a:avLst/>
          </a:prstGeom>
          <a:noFill/>
          <a:ln>
            <a:noFill/>
          </a:ln>
        </p:spPr>
        <p:txBody>
          <a:bodyPr anchorCtr="0" anchor="ctr"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cxnSp>
        <p:nvCxnSpPr>
          <p:cNvPr id="44" name="Google Shape;44;p6"/>
          <p:cNvCxnSpPr/>
          <p:nvPr/>
        </p:nvCxnSpPr>
        <p:spPr>
          <a:xfrm rot="10800000">
            <a:off x="9348187" y="5284632"/>
            <a:ext cx="0" cy="1573370"/>
          </a:xfrm>
          <a:prstGeom prst="straightConnector1">
            <a:avLst/>
          </a:prstGeom>
          <a:noFill/>
          <a:ln cap="flat" cmpd="sng" w="12700">
            <a:solidFill>
              <a:srgbClr val="BFBFBF"/>
            </a:solidFill>
            <a:prstDash val="solid"/>
            <a:miter lim="800000"/>
            <a:headEnd len="sm" w="sm" type="none"/>
            <a:tailEnd len="sm" w="sm" type="none"/>
          </a:ln>
        </p:spPr>
      </p:cxnSp>
      <p:sp>
        <p:nvSpPr>
          <p:cNvPr id="45" name="Google Shape;45;p6"/>
          <p:cNvSpPr txBox="1"/>
          <p:nvPr>
            <p:ph type="title"/>
          </p:nvPr>
        </p:nvSpPr>
        <p:spPr>
          <a:xfrm>
            <a:off x="479393" y="5284632"/>
            <a:ext cx="8554525" cy="1387771"/>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p:cSld name="06">
    <p:spTree>
      <p:nvGrpSpPr>
        <p:cNvPr id="46" name="Shape 46"/>
        <p:cNvGrpSpPr/>
        <p:nvPr/>
      </p:nvGrpSpPr>
      <p:grpSpPr>
        <a:xfrm>
          <a:off x="0" y="0"/>
          <a:ext cx="0" cy="0"/>
          <a:chOff x="0" y="0"/>
          <a:chExt cx="0" cy="0"/>
        </a:xfrm>
      </p:grpSpPr>
      <p:sp>
        <p:nvSpPr>
          <p:cNvPr id="47" name="Google Shape;47;p7"/>
          <p:cNvSpPr/>
          <p:nvPr/>
        </p:nvSpPr>
        <p:spPr>
          <a:xfrm>
            <a:off x="0" y="0"/>
            <a:ext cx="7208668" cy="6858000"/>
          </a:xfrm>
          <a:prstGeom prst="rect">
            <a:avLst/>
          </a:prstGeom>
          <a:solidFill>
            <a:srgbClr val="E0EEC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 name="Google Shape;48;p7"/>
          <p:cNvSpPr txBox="1"/>
          <p:nvPr>
            <p:ph idx="1" type="body"/>
          </p:nvPr>
        </p:nvSpPr>
        <p:spPr>
          <a:xfrm>
            <a:off x="8939814" y="5184469"/>
            <a:ext cx="288132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49" name="Google Shape;49;p7"/>
          <p:cNvSpPr txBox="1"/>
          <p:nvPr>
            <p:ph type="title"/>
          </p:nvPr>
        </p:nvSpPr>
        <p:spPr>
          <a:xfrm rot="5400000">
            <a:off x="8103512" y="1102958"/>
            <a:ext cx="4553924" cy="288132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50" name="Google Shape;50;p7"/>
          <p:cNvCxnSpPr/>
          <p:nvPr/>
        </p:nvCxnSpPr>
        <p:spPr>
          <a:xfrm>
            <a:off x="8939814" y="5002524"/>
            <a:ext cx="2881320" cy="0"/>
          </a:xfrm>
          <a:prstGeom prst="straightConnector1">
            <a:avLst/>
          </a:prstGeom>
          <a:noFill/>
          <a:ln cap="flat" cmpd="sng" w="12700">
            <a:solidFill>
              <a:srgbClr val="BFBFBF"/>
            </a:solidFill>
            <a:prstDash val="solid"/>
            <a:miter lim="800000"/>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p:cSld name="07">
    <p:spTree>
      <p:nvGrpSpPr>
        <p:cNvPr id="51" name="Shape 51"/>
        <p:cNvGrpSpPr/>
        <p:nvPr/>
      </p:nvGrpSpPr>
      <p:grpSpPr>
        <a:xfrm>
          <a:off x="0" y="0"/>
          <a:ext cx="0" cy="0"/>
          <a:chOff x="0" y="0"/>
          <a:chExt cx="0" cy="0"/>
        </a:xfrm>
      </p:grpSpPr>
      <p:sp>
        <p:nvSpPr>
          <p:cNvPr id="52" name="Google Shape;52;p8"/>
          <p:cNvSpPr/>
          <p:nvPr/>
        </p:nvSpPr>
        <p:spPr>
          <a:xfrm>
            <a:off x="2738034" y="0"/>
            <a:ext cx="9453966"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 name="Google Shape;53;p8"/>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54" name="Google Shape;54;p8"/>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55" name="Google Shape;55;p8"/>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56" name="Google Shape;56;p8"/>
          <p:cNvSpPr txBox="1"/>
          <p:nvPr>
            <p:ph idx="2" type="body"/>
          </p:nvPr>
        </p:nvSpPr>
        <p:spPr>
          <a:xfrm>
            <a:off x="3045041" y="266653"/>
            <a:ext cx="8308759" cy="6405749"/>
          </a:xfrm>
          <a:prstGeom prst="rect">
            <a:avLst/>
          </a:prstGeom>
          <a:noFill/>
          <a:ln>
            <a:noFill/>
          </a:ln>
        </p:spPr>
        <p:txBody>
          <a:bodyPr anchorCtr="0" anchor="t" bIns="45700" lIns="0" spcFirstLastPara="1" rIns="0" wrap="square" tIns="91425">
            <a:noAutofit/>
          </a:bodyPr>
          <a:lstStyle>
            <a:lvl1pPr indent="-381000" lvl="0" marL="457200" algn="l">
              <a:lnSpc>
                <a:spcPct val="150000"/>
              </a:lnSpc>
              <a:spcBef>
                <a:spcPts val="1000"/>
              </a:spcBef>
              <a:spcAft>
                <a:spcPts val="0"/>
              </a:spcAft>
              <a:buClr>
                <a:schemeClr val="dk1"/>
              </a:buClr>
              <a:buSzPts val="2400"/>
              <a:buChar char="•"/>
              <a:defRPr sz="2400">
                <a:solidFill>
                  <a:schemeClr val="dk1"/>
                </a:solidFill>
              </a:defRPr>
            </a:lvl1pPr>
            <a:lvl2pPr indent="-355600" lvl="1" marL="914400" algn="l">
              <a:lnSpc>
                <a:spcPct val="150000"/>
              </a:lnSpc>
              <a:spcBef>
                <a:spcPts val="500"/>
              </a:spcBef>
              <a:spcAft>
                <a:spcPts val="0"/>
              </a:spcAft>
              <a:buClr>
                <a:schemeClr val="dk1"/>
              </a:buClr>
              <a:buSzPts val="2000"/>
              <a:buChar char="•"/>
              <a:defRPr sz="2000">
                <a:solidFill>
                  <a:schemeClr val="dk1"/>
                </a:solidFill>
              </a:defRPr>
            </a:lvl2pPr>
            <a:lvl3pPr indent="-342900" lvl="2" marL="1371600" algn="l">
              <a:lnSpc>
                <a:spcPct val="150000"/>
              </a:lnSpc>
              <a:spcBef>
                <a:spcPts val="500"/>
              </a:spcBef>
              <a:spcAft>
                <a:spcPts val="0"/>
              </a:spcAft>
              <a:buClr>
                <a:schemeClr val="dk1"/>
              </a:buClr>
              <a:buSzPts val="1800"/>
              <a:buChar char="•"/>
              <a:defRPr sz="1800">
                <a:solidFill>
                  <a:schemeClr val="dk1"/>
                </a:solidFill>
              </a:defRPr>
            </a:lvl3pPr>
            <a:lvl4pPr indent="-330200" lvl="3" marL="1828800" algn="l">
              <a:lnSpc>
                <a:spcPct val="150000"/>
              </a:lnSpc>
              <a:spcBef>
                <a:spcPts val="500"/>
              </a:spcBef>
              <a:spcAft>
                <a:spcPts val="0"/>
              </a:spcAft>
              <a:buClr>
                <a:schemeClr val="dk1"/>
              </a:buClr>
              <a:buSzPts val="1600"/>
              <a:buChar char="•"/>
              <a:defRPr sz="1600">
                <a:solidFill>
                  <a:schemeClr val="dk1"/>
                </a:solidFill>
              </a:defRPr>
            </a:lvl4pPr>
            <a:lvl5pPr indent="-330200" lvl="4" marL="2286000" algn="l">
              <a:lnSpc>
                <a:spcPct val="150000"/>
              </a:lnSpc>
              <a:spcBef>
                <a:spcPts val="500"/>
              </a:spcBef>
              <a:spcAft>
                <a:spcPts val="0"/>
              </a:spcAft>
              <a:buClr>
                <a:schemeClr val="dk1"/>
              </a:buClr>
              <a:buSzPts val="1600"/>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p:cSld name="08">
    <p:spTree>
      <p:nvGrpSpPr>
        <p:cNvPr id="57" name="Shape 57"/>
        <p:cNvGrpSpPr/>
        <p:nvPr/>
      </p:nvGrpSpPr>
      <p:grpSpPr>
        <a:xfrm>
          <a:off x="0" y="0"/>
          <a:ext cx="0" cy="0"/>
          <a:chOff x="0" y="0"/>
          <a:chExt cx="0" cy="0"/>
        </a:xfrm>
      </p:grpSpPr>
      <p:sp>
        <p:nvSpPr>
          <p:cNvPr id="58" name="Google Shape;58;p9"/>
          <p:cNvSpPr/>
          <p:nvPr/>
        </p:nvSpPr>
        <p:spPr>
          <a:xfrm>
            <a:off x="2738034" y="0"/>
            <a:ext cx="9453966" cy="6858000"/>
          </a:xfrm>
          <a:prstGeom prst="rect">
            <a:avLst/>
          </a:prstGeom>
          <a:solidFill>
            <a:srgbClr val="BCDE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 name="Google Shape;59;p9"/>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60" name="Google Shape;60;p9"/>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61" name="Google Shape;61;p9"/>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62" name="Google Shape;62;p9"/>
          <p:cNvSpPr txBox="1"/>
          <p:nvPr>
            <p:ph idx="2" type="body"/>
          </p:nvPr>
        </p:nvSpPr>
        <p:spPr>
          <a:xfrm>
            <a:off x="3045041" y="266653"/>
            <a:ext cx="8308759" cy="6405749"/>
          </a:xfrm>
          <a:prstGeom prst="rect">
            <a:avLst/>
          </a:prstGeom>
          <a:noFill/>
          <a:ln>
            <a:noFill/>
          </a:ln>
        </p:spPr>
        <p:txBody>
          <a:bodyPr anchorCtr="0" anchor="t" bIns="45700" lIns="0" spcFirstLastPara="1" rIns="0" wrap="square" tIns="91425">
            <a:noAutofit/>
          </a:bodyPr>
          <a:lstStyle>
            <a:lvl1pPr indent="-381000" lvl="0" marL="457200" algn="l">
              <a:lnSpc>
                <a:spcPct val="150000"/>
              </a:lnSpc>
              <a:spcBef>
                <a:spcPts val="1000"/>
              </a:spcBef>
              <a:spcAft>
                <a:spcPts val="0"/>
              </a:spcAft>
              <a:buClr>
                <a:schemeClr val="dk1"/>
              </a:buClr>
              <a:buSzPts val="2400"/>
              <a:buChar char="•"/>
              <a:defRPr sz="2400">
                <a:solidFill>
                  <a:schemeClr val="dk1"/>
                </a:solidFill>
              </a:defRPr>
            </a:lvl1pPr>
            <a:lvl2pPr indent="-355600" lvl="1" marL="914400" algn="l">
              <a:lnSpc>
                <a:spcPct val="150000"/>
              </a:lnSpc>
              <a:spcBef>
                <a:spcPts val="500"/>
              </a:spcBef>
              <a:spcAft>
                <a:spcPts val="0"/>
              </a:spcAft>
              <a:buClr>
                <a:schemeClr val="dk1"/>
              </a:buClr>
              <a:buSzPts val="2000"/>
              <a:buChar char="•"/>
              <a:defRPr sz="2000">
                <a:solidFill>
                  <a:schemeClr val="dk1"/>
                </a:solidFill>
              </a:defRPr>
            </a:lvl2pPr>
            <a:lvl3pPr indent="-342900" lvl="2" marL="1371600" algn="l">
              <a:lnSpc>
                <a:spcPct val="150000"/>
              </a:lnSpc>
              <a:spcBef>
                <a:spcPts val="500"/>
              </a:spcBef>
              <a:spcAft>
                <a:spcPts val="0"/>
              </a:spcAft>
              <a:buClr>
                <a:schemeClr val="dk1"/>
              </a:buClr>
              <a:buSzPts val="1800"/>
              <a:buChar char="•"/>
              <a:defRPr sz="1800">
                <a:solidFill>
                  <a:schemeClr val="dk1"/>
                </a:solidFill>
              </a:defRPr>
            </a:lvl3pPr>
            <a:lvl4pPr indent="-330200" lvl="3" marL="1828800" algn="l">
              <a:lnSpc>
                <a:spcPct val="150000"/>
              </a:lnSpc>
              <a:spcBef>
                <a:spcPts val="500"/>
              </a:spcBef>
              <a:spcAft>
                <a:spcPts val="0"/>
              </a:spcAft>
              <a:buClr>
                <a:schemeClr val="dk1"/>
              </a:buClr>
              <a:buSzPts val="1600"/>
              <a:buChar char="•"/>
              <a:defRPr sz="1600">
                <a:solidFill>
                  <a:schemeClr val="dk1"/>
                </a:solidFill>
              </a:defRPr>
            </a:lvl4pPr>
            <a:lvl5pPr indent="-330200" lvl="4" marL="2286000" algn="l">
              <a:lnSpc>
                <a:spcPct val="150000"/>
              </a:lnSpc>
              <a:spcBef>
                <a:spcPts val="500"/>
              </a:spcBef>
              <a:spcAft>
                <a:spcPts val="0"/>
              </a:spcAft>
              <a:buClr>
                <a:schemeClr val="dk1"/>
              </a:buClr>
              <a:buSzPts val="1600"/>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p:cSld name="09">
    <p:spTree>
      <p:nvGrpSpPr>
        <p:cNvPr id="63" name="Shape 63"/>
        <p:cNvGrpSpPr/>
        <p:nvPr/>
      </p:nvGrpSpPr>
      <p:grpSpPr>
        <a:xfrm>
          <a:off x="0" y="0"/>
          <a:ext cx="0" cy="0"/>
          <a:chOff x="0" y="0"/>
          <a:chExt cx="0" cy="0"/>
        </a:xfrm>
      </p:grpSpPr>
      <p:sp>
        <p:nvSpPr>
          <p:cNvPr id="64" name="Google Shape;64;p10"/>
          <p:cNvSpPr/>
          <p:nvPr/>
        </p:nvSpPr>
        <p:spPr>
          <a:xfrm>
            <a:off x="2738034" y="0"/>
            <a:ext cx="9453966" cy="6858000"/>
          </a:xfrm>
          <a:prstGeom prst="rect">
            <a:avLst/>
          </a:prstGeom>
          <a:solidFill>
            <a:srgbClr val="FADE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 name="Google Shape;65;p10"/>
          <p:cNvSpPr txBox="1"/>
          <p:nvPr>
            <p:ph idx="1" type="body"/>
          </p:nvPr>
        </p:nvSpPr>
        <p:spPr>
          <a:xfrm>
            <a:off x="358659" y="5184468"/>
            <a:ext cx="2052270" cy="1487935"/>
          </a:xfrm>
          <a:prstGeom prst="rect">
            <a:avLst/>
          </a:prstGeom>
          <a:noFill/>
          <a:ln>
            <a:noFill/>
          </a:ln>
        </p:spPr>
        <p:txBody>
          <a:bodyPr anchorCtr="0" anchor="t" bIns="45700" lIns="91425" spcFirstLastPara="1" rIns="91425" wrap="square" tIns="45700">
            <a:noAutofit/>
          </a:bodyPr>
          <a:lstStyle>
            <a:lvl1pPr indent="-228600" lvl="0" marL="457200" algn="ctr">
              <a:lnSpc>
                <a:spcPct val="150000"/>
              </a:lnSpc>
              <a:spcBef>
                <a:spcPts val="1000"/>
              </a:spcBef>
              <a:spcAft>
                <a:spcPts val="0"/>
              </a:spcAft>
              <a:buClr>
                <a:schemeClr val="dk1"/>
              </a:buClr>
              <a:buSzPts val="1400"/>
              <a:buNone/>
              <a:defRPr b="0" i="0" sz="1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9"/>
              </a:buClr>
              <a:buSzPts val="2000"/>
              <a:buNone/>
              <a:defRPr sz="2000">
                <a:solidFill>
                  <a:srgbClr val="888889"/>
                </a:solidFill>
              </a:defRPr>
            </a:lvl2pPr>
            <a:lvl3pPr indent="-228600" lvl="2" marL="1371600" algn="l">
              <a:lnSpc>
                <a:spcPct val="90000"/>
              </a:lnSpc>
              <a:spcBef>
                <a:spcPts val="500"/>
              </a:spcBef>
              <a:spcAft>
                <a:spcPts val="0"/>
              </a:spcAft>
              <a:buClr>
                <a:srgbClr val="888889"/>
              </a:buClr>
              <a:buSzPts val="1800"/>
              <a:buNone/>
              <a:defRPr sz="1800">
                <a:solidFill>
                  <a:srgbClr val="888889"/>
                </a:solidFill>
              </a:defRPr>
            </a:lvl3pPr>
            <a:lvl4pPr indent="-228600" lvl="3" marL="1828800" algn="l">
              <a:lnSpc>
                <a:spcPct val="90000"/>
              </a:lnSpc>
              <a:spcBef>
                <a:spcPts val="500"/>
              </a:spcBef>
              <a:spcAft>
                <a:spcPts val="0"/>
              </a:spcAft>
              <a:buClr>
                <a:srgbClr val="888889"/>
              </a:buClr>
              <a:buSzPts val="1600"/>
              <a:buNone/>
              <a:defRPr sz="1600">
                <a:solidFill>
                  <a:srgbClr val="888889"/>
                </a:solidFill>
              </a:defRPr>
            </a:lvl4pPr>
            <a:lvl5pPr indent="-228600" lvl="4" marL="2286000" algn="l">
              <a:lnSpc>
                <a:spcPct val="90000"/>
              </a:lnSpc>
              <a:spcBef>
                <a:spcPts val="500"/>
              </a:spcBef>
              <a:spcAft>
                <a:spcPts val="0"/>
              </a:spcAft>
              <a:buClr>
                <a:srgbClr val="888889"/>
              </a:buClr>
              <a:buSzPts val="1600"/>
              <a:buNone/>
              <a:defRPr sz="1600">
                <a:solidFill>
                  <a:srgbClr val="888889"/>
                </a:solidFill>
              </a:defRPr>
            </a:lvl5pPr>
            <a:lvl6pPr indent="-228600" lvl="5" marL="2743200" algn="l">
              <a:lnSpc>
                <a:spcPct val="90000"/>
              </a:lnSpc>
              <a:spcBef>
                <a:spcPts val="500"/>
              </a:spcBef>
              <a:spcAft>
                <a:spcPts val="0"/>
              </a:spcAft>
              <a:buClr>
                <a:srgbClr val="888889"/>
              </a:buClr>
              <a:buSzPts val="1600"/>
              <a:buNone/>
              <a:defRPr sz="1600">
                <a:solidFill>
                  <a:srgbClr val="888889"/>
                </a:solidFill>
              </a:defRPr>
            </a:lvl6pPr>
            <a:lvl7pPr indent="-228600" lvl="6" marL="3200400" algn="l">
              <a:lnSpc>
                <a:spcPct val="90000"/>
              </a:lnSpc>
              <a:spcBef>
                <a:spcPts val="500"/>
              </a:spcBef>
              <a:spcAft>
                <a:spcPts val="0"/>
              </a:spcAft>
              <a:buClr>
                <a:srgbClr val="888889"/>
              </a:buClr>
              <a:buSzPts val="1600"/>
              <a:buNone/>
              <a:defRPr sz="1600">
                <a:solidFill>
                  <a:srgbClr val="888889"/>
                </a:solidFill>
              </a:defRPr>
            </a:lvl7pPr>
            <a:lvl8pPr indent="-228600" lvl="7" marL="3657600" algn="l">
              <a:lnSpc>
                <a:spcPct val="90000"/>
              </a:lnSpc>
              <a:spcBef>
                <a:spcPts val="500"/>
              </a:spcBef>
              <a:spcAft>
                <a:spcPts val="0"/>
              </a:spcAft>
              <a:buClr>
                <a:srgbClr val="888889"/>
              </a:buClr>
              <a:buSzPts val="1600"/>
              <a:buNone/>
              <a:defRPr sz="1600">
                <a:solidFill>
                  <a:srgbClr val="888889"/>
                </a:solidFill>
              </a:defRPr>
            </a:lvl8pPr>
            <a:lvl9pPr indent="-228600" lvl="8" marL="4114800" algn="l">
              <a:lnSpc>
                <a:spcPct val="90000"/>
              </a:lnSpc>
              <a:spcBef>
                <a:spcPts val="500"/>
              </a:spcBef>
              <a:spcAft>
                <a:spcPts val="0"/>
              </a:spcAft>
              <a:buClr>
                <a:srgbClr val="888889"/>
              </a:buClr>
              <a:buSzPts val="1600"/>
              <a:buNone/>
              <a:defRPr sz="1600">
                <a:solidFill>
                  <a:srgbClr val="888889"/>
                </a:solidFill>
              </a:defRPr>
            </a:lvl9pPr>
          </a:lstStyle>
          <a:p/>
        </p:txBody>
      </p:sp>
      <p:sp>
        <p:nvSpPr>
          <p:cNvPr id="66" name="Google Shape;66;p10"/>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7200"/>
              <a:buFont typeface="Calibri"/>
              <a:buNone/>
              <a:defRPr b="1" sz="72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67" name="Google Shape;67;p10"/>
          <p:cNvCxnSpPr/>
          <p:nvPr/>
        </p:nvCxnSpPr>
        <p:spPr>
          <a:xfrm>
            <a:off x="0" y="5002523"/>
            <a:ext cx="2410929" cy="0"/>
          </a:xfrm>
          <a:prstGeom prst="straightConnector1">
            <a:avLst/>
          </a:prstGeom>
          <a:noFill/>
          <a:ln cap="flat" cmpd="sng" w="12700">
            <a:solidFill>
              <a:srgbClr val="BFBFBF"/>
            </a:solidFill>
            <a:prstDash val="solid"/>
            <a:miter lim="800000"/>
            <a:headEnd len="sm" w="sm" type="none"/>
            <a:tailEnd len="sm" w="sm" type="none"/>
          </a:ln>
        </p:spPr>
      </p:cxnSp>
      <p:sp>
        <p:nvSpPr>
          <p:cNvPr id="68" name="Google Shape;68;p10"/>
          <p:cNvSpPr txBox="1"/>
          <p:nvPr>
            <p:ph idx="2" type="body"/>
          </p:nvPr>
        </p:nvSpPr>
        <p:spPr>
          <a:xfrm>
            <a:off x="3045041" y="266653"/>
            <a:ext cx="8308759" cy="6405749"/>
          </a:xfrm>
          <a:prstGeom prst="rect">
            <a:avLst/>
          </a:prstGeom>
          <a:noFill/>
          <a:ln>
            <a:noFill/>
          </a:ln>
        </p:spPr>
        <p:txBody>
          <a:bodyPr anchorCtr="0" anchor="t" bIns="45700" lIns="0" spcFirstLastPara="1" rIns="0" wrap="square" tIns="91425">
            <a:noAutofit/>
          </a:bodyPr>
          <a:lstStyle>
            <a:lvl1pPr indent="-381000" lvl="0" marL="457200" algn="l">
              <a:lnSpc>
                <a:spcPct val="150000"/>
              </a:lnSpc>
              <a:spcBef>
                <a:spcPts val="1000"/>
              </a:spcBef>
              <a:spcAft>
                <a:spcPts val="0"/>
              </a:spcAft>
              <a:buClr>
                <a:schemeClr val="dk1"/>
              </a:buClr>
              <a:buSzPts val="2400"/>
              <a:buChar char="•"/>
              <a:defRPr sz="2400">
                <a:solidFill>
                  <a:schemeClr val="dk1"/>
                </a:solidFill>
              </a:defRPr>
            </a:lvl1pPr>
            <a:lvl2pPr indent="-355600" lvl="1" marL="914400" algn="l">
              <a:lnSpc>
                <a:spcPct val="150000"/>
              </a:lnSpc>
              <a:spcBef>
                <a:spcPts val="500"/>
              </a:spcBef>
              <a:spcAft>
                <a:spcPts val="0"/>
              </a:spcAft>
              <a:buClr>
                <a:schemeClr val="dk1"/>
              </a:buClr>
              <a:buSzPts val="2000"/>
              <a:buChar char="•"/>
              <a:defRPr sz="2000">
                <a:solidFill>
                  <a:schemeClr val="dk1"/>
                </a:solidFill>
              </a:defRPr>
            </a:lvl2pPr>
            <a:lvl3pPr indent="-342900" lvl="2" marL="1371600" algn="l">
              <a:lnSpc>
                <a:spcPct val="150000"/>
              </a:lnSpc>
              <a:spcBef>
                <a:spcPts val="500"/>
              </a:spcBef>
              <a:spcAft>
                <a:spcPts val="0"/>
              </a:spcAft>
              <a:buClr>
                <a:schemeClr val="dk1"/>
              </a:buClr>
              <a:buSzPts val="1800"/>
              <a:buChar char="•"/>
              <a:defRPr sz="1800">
                <a:solidFill>
                  <a:schemeClr val="dk1"/>
                </a:solidFill>
              </a:defRPr>
            </a:lvl3pPr>
            <a:lvl4pPr indent="-330200" lvl="3" marL="1828800" algn="l">
              <a:lnSpc>
                <a:spcPct val="150000"/>
              </a:lnSpc>
              <a:spcBef>
                <a:spcPts val="500"/>
              </a:spcBef>
              <a:spcAft>
                <a:spcPts val="0"/>
              </a:spcAft>
              <a:buClr>
                <a:schemeClr val="dk1"/>
              </a:buClr>
              <a:buSzPts val="1600"/>
              <a:buChar char="•"/>
              <a:defRPr sz="1600">
                <a:solidFill>
                  <a:schemeClr val="dk1"/>
                </a:solidFill>
              </a:defRPr>
            </a:lvl4pPr>
            <a:lvl5pPr indent="-330200" lvl="4" marL="2286000" algn="l">
              <a:lnSpc>
                <a:spcPct val="150000"/>
              </a:lnSpc>
              <a:spcBef>
                <a:spcPts val="500"/>
              </a:spcBef>
              <a:spcAft>
                <a:spcPts val="0"/>
              </a:spcAft>
              <a:buClr>
                <a:schemeClr val="dk1"/>
              </a:buClr>
              <a:buSzPts val="1600"/>
              <a:buChar char="•"/>
              <a:defRPr sz="16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1.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1"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9"/>
                </a:solidFill>
                <a:latin typeface="Calibri"/>
                <a:ea typeface="Calibri"/>
                <a:cs typeface="Calibri"/>
                <a:sym typeface="Calibri"/>
              </a:defRPr>
            </a:lvl1pPr>
            <a:lvl2pPr indent="0" lvl="1" marL="0" marR="0" rtl="0" algn="r">
              <a:spcBef>
                <a:spcPts val="0"/>
              </a:spcBef>
              <a:buNone/>
              <a:defRPr b="0" i="0" sz="1200" u="none" cap="none" strike="noStrike">
                <a:solidFill>
                  <a:srgbClr val="888889"/>
                </a:solidFill>
                <a:latin typeface="Calibri"/>
                <a:ea typeface="Calibri"/>
                <a:cs typeface="Calibri"/>
                <a:sym typeface="Calibri"/>
              </a:defRPr>
            </a:lvl2pPr>
            <a:lvl3pPr indent="0" lvl="2" marL="0" marR="0" rtl="0" algn="r">
              <a:spcBef>
                <a:spcPts val="0"/>
              </a:spcBef>
              <a:buNone/>
              <a:defRPr b="0" i="0" sz="1200" u="none" cap="none" strike="noStrike">
                <a:solidFill>
                  <a:srgbClr val="888889"/>
                </a:solidFill>
                <a:latin typeface="Calibri"/>
                <a:ea typeface="Calibri"/>
                <a:cs typeface="Calibri"/>
                <a:sym typeface="Calibri"/>
              </a:defRPr>
            </a:lvl3pPr>
            <a:lvl4pPr indent="0" lvl="3" marL="0" marR="0" rtl="0" algn="r">
              <a:spcBef>
                <a:spcPts val="0"/>
              </a:spcBef>
              <a:buNone/>
              <a:defRPr b="0" i="0" sz="1200" u="none" cap="none" strike="noStrike">
                <a:solidFill>
                  <a:srgbClr val="888889"/>
                </a:solidFill>
                <a:latin typeface="Calibri"/>
                <a:ea typeface="Calibri"/>
                <a:cs typeface="Calibri"/>
                <a:sym typeface="Calibri"/>
              </a:defRPr>
            </a:lvl4pPr>
            <a:lvl5pPr indent="0" lvl="4" marL="0" marR="0" rtl="0" algn="r">
              <a:spcBef>
                <a:spcPts val="0"/>
              </a:spcBef>
              <a:buNone/>
              <a:defRPr b="0" i="0" sz="1200" u="none" cap="none" strike="noStrike">
                <a:solidFill>
                  <a:srgbClr val="888889"/>
                </a:solidFill>
                <a:latin typeface="Calibri"/>
                <a:ea typeface="Calibri"/>
                <a:cs typeface="Calibri"/>
                <a:sym typeface="Calibri"/>
              </a:defRPr>
            </a:lvl5pPr>
            <a:lvl6pPr indent="0" lvl="5" marL="0" marR="0" rtl="0" algn="r">
              <a:spcBef>
                <a:spcPts val="0"/>
              </a:spcBef>
              <a:buNone/>
              <a:defRPr b="0" i="0" sz="1200" u="none" cap="none" strike="noStrike">
                <a:solidFill>
                  <a:srgbClr val="888889"/>
                </a:solidFill>
                <a:latin typeface="Calibri"/>
                <a:ea typeface="Calibri"/>
                <a:cs typeface="Calibri"/>
                <a:sym typeface="Calibri"/>
              </a:defRPr>
            </a:lvl6pPr>
            <a:lvl7pPr indent="0" lvl="6" marL="0" marR="0" rtl="0" algn="r">
              <a:spcBef>
                <a:spcPts val="0"/>
              </a:spcBef>
              <a:buNone/>
              <a:defRPr b="0" i="0" sz="1200" u="none" cap="none" strike="noStrike">
                <a:solidFill>
                  <a:srgbClr val="888889"/>
                </a:solidFill>
                <a:latin typeface="Calibri"/>
                <a:ea typeface="Calibri"/>
                <a:cs typeface="Calibri"/>
                <a:sym typeface="Calibri"/>
              </a:defRPr>
            </a:lvl7pPr>
            <a:lvl8pPr indent="0" lvl="7" marL="0" marR="0" rtl="0" algn="r">
              <a:spcBef>
                <a:spcPts val="0"/>
              </a:spcBef>
              <a:buNone/>
              <a:defRPr b="0" i="0" sz="1200" u="none" cap="none" strike="noStrike">
                <a:solidFill>
                  <a:srgbClr val="888889"/>
                </a:solidFill>
                <a:latin typeface="Calibri"/>
                <a:ea typeface="Calibri"/>
                <a:cs typeface="Calibri"/>
                <a:sym typeface="Calibri"/>
              </a:defRPr>
            </a:lvl8pPr>
            <a:lvl9pPr indent="0" lvl="8" marL="0" marR="0" rtl="0" algn="r">
              <a:spcBef>
                <a:spcPts val="0"/>
              </a:spcBef>
              <a:buNone/>
              <a:defRPr b="0" i="0" sz="1200" u="none" cap="none" strike="noStrike">
                <a:solidFill>
                  <a:srgbClr val="8888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1"/>
          <p:cNvSpPr/>
          <p:nvPr/>
        </p:nvSpPr>
        <p:spPr>
          <a:xfrm rot="5400000">
            <a:off x="11604686" y="5799926"/>
            <a:ext cx="1839158"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rgbClr val="000000"/>
                </a:solidFill>
                <a:latin typeface="Calibri"/>
                <a:ea typeface="Calibri"/>
                <a:cs typeface="Calibri"/>
                <a:sym typeface="Calibri"/>
              </a:rPr>
              <a:t>© Copyright Showeet.com</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drive.google.com/file/d/1t4xPK2MvzPpJ7nMgw9YZFfyD138mZbci/view" TargetMode="External"/><Relationship Id="rId4" Type="http://schemas.openxmlformats.org/officeDocument/2006/relationships/image" Target="../media/image22.jpg"/><Relationship Id="rId5"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hyperlink" Target="http://drive.google.com/file/d/1N_6fxhQtr5pEByeEI7aQDH04ljR21Say/view" TargetMode="External"/><Relationship Id="rId8"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jpg"/><Relationship Id="rId4" Type="http://schemas.openxmlformats.org/officeDocument/2006/relationships/image" Target="../media/image27.jpg"/><Relationship Id="rId5" Type="http://schemas.openxmlformats.org/officeDocument/2006/relationships/image" Target="../media/image29.jpg"/><Relationship Id="rId6" Type="http://schemas.openxmlformats.org/officeDocument/2006/relationships/image" Target="../media/image34.jpg"/><Relationship Id="rId7" Type="http://schemas.openxmlformats.org/officeDocument/2006/relationships/image" Target="../media/image1.jpg"/><Relationship Id="rId8"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drive.google.com/file/d/1gv9o8J3o3e93TY0QfBViMz2umq_C_awo/view" TargetMode="External"/><Relationship Id="rId4" Type="http://schemas.openxmlformats.org/officeDocument/2006/relationships/image" Target="../media/image5.jpg"/><Relationship Id="rId5" Type="http://schemas.openxmlformats.org/officeDocument/2006/relationships/image" Target="../media/image8.jpg"/><Relationship Id="rId6" Type="http://schemas.openxmlformats.org/officeDocument/2006/relationships/image" Target="../media/image12.jpg"/><Relationship Id="rId7"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9.jpg"/><Relationship Id="rId5"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21.jpg"/><Relationship Id="rId5"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7"/>
          <p:cNvSpPr txBox="1"/>
          <p:nvPr>
            <p:ph type="title"/>
          </p:nvPr>
        </p:nvSpPr>
        <p:spPr>
          <a:xfrm rot="-5400000">
            <a:off x="-892167" y="1517483"/>
            <a:ext cx="4553924" cy="205226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7200"/>
              <a:buFont typeface="Calibri"/>
              <a:buNone/>
            </a:pPr>
            <a:r>
              <a:rPr lang="en-US"/>
              <a:t>2018</a:t>
            </a:r>
            <a:endParaRPr/>
          </a:p>
          <a:p>
            <a:pPr indent="0" lvl="0" marL="0" rtl="0" algn="ctr">
              <a:lnSpc>
                <a:spcPct val="90000"/>
              </a:lnSpc>
              <a:spcBef>
                <a:spcPts val="0"/>
              </a:spcBef>
              <a:spcAft>
                <a:spcPts val="0"/>
              </a:spcAft>
              <a:buClr>
                <a:schemeClr val="dk1"/>
              </a:buClr>
              <a:buSzPts val="7200"/>
              <a:buFont typeface="Calibri"/>
              <a:buNone/>
            </a:pPr>
            <a:r>
              <a:rPr lang="en-US"/>
              <a:t>2020</a:t>
            </a:r>
            <a:endParaRPr/>
          </a:p>
        </p:txBody>
      </p:sp>
      <p:sp>
        <p:nvSpPr>
          <p:cNvPr id="213" name="Google Shape;213;p27"/>
          <p:cNvSpPr txBox="1"/>
          <p:nvPr>
            <p:ph idx="2" type="body"/>
          </p:nvPr>
        </p:nvSpPr>
        <p:spPr>
          <a:xfrm>
            <a:off x="3045041" y="266653"/>
            <a:ext cx="8308800" cy="6405600"/>
          </a:xfrm>
          <a:prstGeom prst="rect">
            <a:avLst/>
          </a:prstGeom>
          <a:noFill/>
          <a:ln>
            <a:noFill/>
          </a:ln>
        </p:spPr>
        <p:txBody>
          <a:bodyPr anchorCtr="0" anchor="t" bIns="45700" lIns="45700" spcFirstLastPara="1" rIns="0" wrap="square" tIns="45700">
            <a:noAutofit/>
          </a:bodyPr>
          <a:lstStyle/>
          <a:p>
            <a:pPr indent="0" lvl="0" marL="0" rtl="0" algn="ctr">
              <a:lnSpc>
                <a:spcPct val="90000"/>
              </a:lnSpc>
              <a:spcBef>
                <a:spcPts val="0"/>
              </a:spcBef>
              <a:spcAft>
                <a:spcPts val="0"/>
              </a:spcAft>
              <a:buClr>
                <a:schemeClr val="dk1"/>
              </a:buClr>
              <a:buSzPts val="1600"/>
              <a:buNone/>
            </a:pPr>
            <a:r>
              <a:rPr lang="en-US"/>
              <a:t>Address Here.</a:t>
            </a:r>
            <a:endParaRPr/>
          </a:p>
        </p:txBody>
      </p:sp>
      <p:sp>
        <p:nvSpPr>
          <p:cNvPr id="214" name="Google Shape;214;p27"/>
          <p:cNvSpPr txBox="1"/>
          <p:nvPr>
            <p:ph idx="4294967295" type="body"/>
          </p:nvPr>
        </p:nvSpPr>
        <p:spPr>
          <a:xfrm>
            <a:off x="6117216" y="5184468"/>
            <a:ext cx="2681247" cy="1487935"/>
          </a:xfrm>
          <a:prstGeom prst="rect">
            <a:avLst/>
          </a:prstGeom>
          <a:noFill/>
          <a:ln>
            <a:noFill/>
          </a:ln>
        </p:spPr>
        <p:txBody>
          <a:bodyPr anchorCtr="0" anchor="t" bIns="45700" lIns="45700" spcFirstLastPara="1" rIns="0" wrap="square" tIns="45700">
            <a:noAutofit/>
          </a:bodyPr>
          <a:lstStyle/>
          <a:p>
            <a:pPr indent="0" lvl="0" marL="0" rtl="0" algn="ctr">
              <a:lnSpc>
                <a:spcPct val="90000"/>
              </a:lnSpc>
              <a:spcBef>
                <a:spcPts val="0"/>
              </a:spcBef>
              <a:spcAft>
                <a:spcPts val="0"/>
              </a:spcAft>
              <a:buClr>
                <a:schemeClr val="dk1"/>
              </a:buClr>
              <a:buSzPts val="1600"/>
              <a:buNone/>
            </a:pPr>
            <a:r>
              <a:rPr lang="en-US"/>
              <a:t>Numbers Here.</a:t>
            </a:r>
            <a:endParaRPr/>
          </a:p>
        </p:txBody>
      </p:sp>
      <p:sp>
        <p:nvSpPr>
          <p:cNvPr id="215" name="Google Shape;215;p27"/>
          <p:cNvSpPr txBox="1"/>
          <p:nvPr>
            <p:ph idx="4294967295" type="body"/>
          </p:nvPr>
        </p:nvSpPr>
        <p:spPr>
          <a:xfrm>
            <a:off x="9272047" y="5184468"/>
            <a:ext cx="2379480" cy="1487935"/>
          </a:xfrm>
          <a:prstGeom prst="rect">
            <a:avLst/>
          </a:prstGeom>
          <a:noFill/>
          <a:ln>
            <a:noFill/>
          </a:ln>
        </p:spPr>
        <p:txBody>
          <a:bodyPr anchorCtr="0" anchor="t" bIns="45700" lIns="45700" spcFirstLastPara="1" rIns="0" wrap="square" tIns="45700">
            <a:noAutofit/>
          </a:bodyPr>
          <a:lstStyle/>
          <a:p>
            <a:pPr indent="0" lvl="0" marL="0" rtl="0" algn="ctr">
              <a:lnSpc>
                <a:spcPct val="90000"/>
              </a:lnSpc>
              <a:spcBef>
                <a:spcPts val="0"/>
              </a:spcBef>
              <a:spcAft>
                <a:spcPts val="0"/>
              </a:spcAft>
              <a:buClr>
                <a:schemeClr val="dk1"/>
              </a:buClr>
              <a:buSzPts val="1600"/>
              <a:buNone/>
            </a:pPr>
            <a:r>
              <a:rPr lang="en-US"/>
              <a:t>Websites Here.</a:t>
            </a:r>
            <a:endParaRPr/>
          </a:p>
        </p:txBody>
      </p:sp>
      <p:sp>
        <p:nvSpPr>
          <p:cNvPr id="216" name="Google Shape;216;p27"/>
          <p:cNvSpPr/>
          <p:nvPr/>
        </p:nvSpPr>
        <p:spPr>
          <a:xfrm>
            <a:off x="2724150" y="-58225"/>
            <a:ext cx="9582900" cy="69567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7"/>
          <p:cNvSpPr/>
          <p:nvPr/>
        </p:nvSpPr>
        <p:spPr>
          <a:xfrm>
            <a:off x="1935333" y="4178863"/>
            <a:ext cx="1648287" cy="1648287"/>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8" name="Google Shape;218;p27"/>
          <p:cNvSpPr txBox="1"/>
          <p:nvPr/>
        </p:nvSpPr>
        <p:spPr>
          <a:xfrm>
            <a:off x="4104600" y="745175"/>
            <a:ext cx="6706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solidFill>
                  <a:schemeClr val="lt1"/>
                </a:solidFill>
                <a:latin typeface="Calibri"/>
                <a:ea typeface="Calibri"/>
                <a:cs typeface="Calibri"/>
                <a:sym typeface="Calibri"/>
              </a:rPr>
              <a:t>RETROSPECTIVE</a:t>
            </a:r>
            <a:r>
              <a:rPr b="1" lang="en-US" sz="4800">
                <a:solidFill>
                  <a:schemeClr val="lt1"/>
                </a:solidFill>
                <a:latin typeface="Calibri"/>
                <a:ea typeface="Calibri"/>
                <a:cs typeface="Calibri"/>
                <a:sym typeface="Calibri"/>
              </a:rPr>
              <a:t>    AFFIL </a:t>
            </a:r>
            <a:endParaRPr b="1" sz="4800">
              <a:solidFill>
                <a:schemeClr val="lt1"/>
              </a:solidFill>
              <a:latin typeface="Calibri"/>
              <a:ea typeface="Calibri"/>
              <a:cs typeface="Calibri"/>
              <a:sym typeface="Calibri"/>
            </a:endParaRPr>
          </a:p>
        </p:txBody>
      </p:sp>
      <p:sp>
        <p:nvSpPr>
          <p:cNvPr id="219" name="Google Shape;219;p27"/>
          <p:cNvSpPr/>
          <p:nvPr/>
        </p:nvSpPr>
        <p:spPr>
          <a:xfrm>
            <a:off x="3976000" y="1968850"/>
            <a:ext cx="7195800" cy="4203300"/>
          </a:xfrm>
          <a:prstGeom prst="rect">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27"/>
          <p:cNvPicPr preferRelativeResize="0"/>
          <p:nvPr/>
        </p:nvPicPr>
        <p:blipFill>
          <a:blip r:embed="rId3">
            <a:alphaModFix/>
          </a:blip>
          <a:stretch>
            <a:fillRect/>
          </a:stretch>
        </p:blipFill>
        <p:spPr>
          <a:xfrm>
            <a:off x="518551" y="5108276"/>
            <a:ext cx="1344400" cy="1734149"/>
          </a:xfrm>
          <a:prstGeom prst="rect">
            <a:avLst/>
          </a:prstGeom>
          <a:noFill/>
          <a:ln>
            <a:noFill/>
          </a:ln>
        </p:spPr>
      </p:pic>
      <p:pic>
        <p:nvPicPr>
          <p:cNvPr id="221" name="Google Shape;221;p27"/>
          <p:cNvPicPr preferRelativeResize="0"/>
          <p:nvPr/>
        </p:nvPicPr>
        <p:blipFill>
          <a:blip r:embed="rId4">
            <a:alphaModFix/>
          </a:blip>
          <a:stretch>
            <a:fillRect/>
          </a:stretch>
        </p:blipFill>
        <p:spPr>
          <a:xfrm>
            <a:off x="3976000" y="1968850"/>
            <a:ext cx="7195799" cy="4203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6"/>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6"/>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1" name="Google Shape;331;p36"/>
          <p:cNvSpPr txBox="1"/>
          <p:nvPr/>
        </p:nvSpPr>
        <p:spPr>
          <a:xfrm>
            <a:off x="270750" y="204225"/>
            <a:ext cx="7797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latin typeface="Calibri"/>
                <a:ea typeface="Calibri"/>
                <a:cs typeface="Calibri"/>
                <a:sym typeface="Calibri"/>
              </a:rPr>
              <a:t>Journées régionales</a:t>
            </a:r>
            <a:endParaRPr b="1" sz="3600">
              <a:solidFill>
                <a:schemeClr val="lt1"/>
              </a:solidFill>
              <a:latin typeface="Calibri"/>
              <a:ea typeface="Calibri"/>
              <a:cs typeface="Calibri"/>
              <a:sym typeface="Calibri"/>
            </a:endParaRPr>
          </a:p>
        </p:txBody>
      </p:sp>
      <p:sp>
        <p:nvSpPr>
          <p:cNvPr id="332" name="Google Shape;332;p36"/>
          <p:cNvSpPr txBox="1"/>
          <p:nvPr/>
        </p:nvSpPr>
        <p:spPr>
          <a:xfrm>
            <a:off x="646350" y="3763575"/>
            <a:ext cx="1021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solidFill>
                <a:schemeClr val="lt1"/>
              </a:solidFill>
              <a:latin typeface="Calibri"/>
              <a:ea typeface="Calibri"/>
              <a:cs typeface="Calibri"/>
              <a:sym typeface="Calibri"/>
            </a:endParaRPr>
          </a:p>
        </p:txBody>
      </p:sp>
      <p:sp>
        <p:nvSpPr>
          <p:cNvPr id="333" name="Google Shape;333;p36"/>
          <p:cNvSpPr txBox="1"/>
          <p:nvPr/>
        </p:nvSpPr>
        <p:spPr>
          <a:xfrm>
            <a:off x="270750" y="3623950"/>
            <a:ext cx="88152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2020 : 9</a:t>
            </a:r>
            <a:r>
              <a:rPr baseline="30000" lang="en-US" sz="3000">
                <a:solidFill>
                  <a:schemeClr val="lt1"/>
                </a:solidFill>
                <a:latin typeface="Calibri"/>
                <a:ea typeface="Calibri"/>
                <a:cs typeface="Calibri"/>
                <a:sym typeface="Calibri"/>
              </a:rPr>
              <a:t>e</a:t>
            </a:r>
            <a:r>
              <a:rPr lang="en-US" sz="3000">
                <a:solidFill>
                  <a:schemeClr val="lt1"/>
                </a:solidFill>
                <a:latin typeface="Calibri"/>
                <a:ea typeface="Calibri"/>
                <a:cs typeface="Calibri"/>
                <a:sym typeface="Calibri"/>
              </a:rPr>
              <a:t> journée régionale : </a:t>
            </a:r>
            <a:r>
              <a:rPr lang="en-US" sz="3000">
                <a:solidFill>
                  <a:schemeClr val="lt1"/>
                </a:solidFill>
                <a:latin typeface="Calibri"/>
                <a:ea typeface="Calibri"/>
                <a:cs typeface="Calibri"/>
                <a:sym typeface="Calibri"/>
              </a:rPr>
              <a:t>Rétrospective</a:t>
            </a:r>
            <a:r>
              <a:rPr lang="en-US" sz="3000">
                <a:solidFill>
                  <a:schemeClr val="lt1"/>
                </a:solidFill>
                <a:latin typeface="Calibri"/>
                <a:ea typeface="Calibri"/>
                <a:cs typeface="Calibri"/>
                <a:sym typeface="Calibri"/>
              </a:rPr>
              <a:t> de cette année particulière, enseignements et enjeux suite à la crise sanitaire </a:t>
            </a:r>
            <a:endParaRPr sz="3000">
              <a:solidFill>
                <a:schemeClr val="lt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334" name="Google Shape;334;p36"/>
          <p:cNvPicPr preferRelativeResize="0"/>
          <p:nvPr/>
        </p:nvPicPr>
        <p:blipFill>
          <a:blip r:embed="rId3">
            <a:alphaModFix/>
          </a:blip>
          <a:stretch>
            <a:fillRect/>
          </a:stretch>
        </p:blipFill>
        <p:spPr>
          <a:xfrm>
            <a:off x="2111923" y="1308150"/>
            <a:ext cx="3615278" cy="2090412"/>
          </a:xfrm>
          <a:prstGeom prst="rect">
            <a:avLst/>
          </a:prstGeom>
          <a:noFill/>
          <a:ln cap="flat" cmpd="sng" w="9525">
            <a:solidFill>
              <a:schemeClr val="accent5"/>
            </a:solidFill>
            <a:prstDash val="solid"/>
            <a:round/>
            <a:headEnd len="sm" w="sm" type="none"/>
            <a:tailEnd len="sm" w="sm" type="none"/>
          </a:ln>
        </p:spPr>
      </p:pic>
      <p:pic>
        <p:nvPicPr>
          <p:cNvPr id="335" name="Google Shape;335;p36"/>
          <p:cNvPicPr preferRelativeResize="0"/>
          <p:nvPr/>
        </p:nvPicPr>
        <p:blipFill>
          <a:blip r:embed="rId4">
            <a:alphaModFix/>
          </a:blip>
          <a:stretch>
            <a:fillRect/>
          </a:stretch>
        </p:blipFill>
        <p:spPr>
          <a:xfrm>
            <a:off x="6270574" y="1349719"/>
            <a:ext cx="4163700" cy="1867637"/>
          </a:xfrm>
          <a:prstGeom prst="rect">
            <a:avLst/>
          </a:prstGeom>
          <a:noFill/>
          <a:ln cap="flat" cmpd="sng" w="9525">
            <a:solidFill>
              <a:schemeClr val="accent5"/>
            </a:solidFill>
            <a:prstDash val="solid"/>
            <a:round/>
            <a:headEnd len="sm" w="sm" type="none"/>
            <a:tailEnd len="sm" w="sm" type="none"/>
          </a:ln>
        </p:spPr>
      </p:pic>
      <p:sp>
        <p:nvSpPr>
          <p:cNvPr id="336" name="Google Shape;336;p36"/>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Participation et organisation d’événements</a:t>
            </a:r>
            <a:endParaRPr sz="5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7"/>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Réflexions et production d’outils</a:t>
            </a:r>
            <a:endParaRPr sz="5000"/>
          </a:p>
        </p:txBody>
      </p:sp>
      <p:sp>
        <p:nvSpPr>
          <p:cNvPr id="343" name="Google Shape;343;p37"/>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7"/>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45" name="Google Shape;345;p37" title="témoignage 2.mp4">
            <a:hlinkClick r:id="rId3"/>
          </p:cNvPr>
          <p:cNvPicPr preferRelativeResize="0"/>
          <p:nvPr/>
        </p:nvPicPr>
        <p:blipFill>
          <a:blip r:embed="rId4">
            <a:alphaModFix/>
          </a:blip>
          <a:stretch>
            <a:fillRect/>
          </a:stretch>
        </p:blipFill>
        <p:spPr>
          <a:xfrm>
            <a:off x="7974725" y="1515800"/>
            <a:ext cx="4053701" cy="2280200"/>
          </a:xfrm>
          <a:prstGeom prst="rect">
            <a:avLst/>
          </a:prstGeom>
          <a:noFill/>
          <a:ln>
            <a:noFill/>
          </a:ln>
        </p:spPr>
      </p:pic>
      <p:pic>
        <p:nvPicPr>
          <p:cNvPr id="346" name="Google Shape;346;p37"/>
          <p:cNvPicPr preferRelativeResize="0"/>
          <p:nvPr/>
        </p:nvPicPr>
        <p:blipFill>
          <a:blip r:embed="rId5">
            <a:alphaModFix/>
          </a:blip>
          <a:stretch>
            <a:fillRect/>
          </a:stretch>
        </p:blipFill>
        <p:spPr>
          <a:xfrm>
            <a:off x="4664700" y="434839"/>
            <a:ext cx="3131026" cy="4442126"/>
          </a:xfrm>
          <a:prstGeom prst="rect">
            <a:avLst/>
          </a:prstGeom>
          <a:noFill/>
          <a:ln>
            <a:noFill/>
          </a:ln>
        </p:spPr>
      </p:pic>
      <p:sp>
        <p:nvSpPr>
          <p:cNvPr id="347" name="Google Shape;347;p37"/>
          <p:cNvSpPr txBox="1"/>
          <p:nvPr/>
        </p:nvSpPr>
        <p:spPr>
          <a:xfrm>
            <a:off x="0" y="1803925"/>
            <a:ext cx="46647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2018 : </a:t>
            </a:r>
            <a:endParaRPr sz="3000">
              <a:solidFill>
                <a:schemeClr val="lt1"/>
              </a:solidFill>
              <a:latin typeface="Calibri"/>
              <a:ea typeface="Calibri"/>
              <a:cs typeface="Calibri"/>
              <a:sym typeface="Calibri"/>
            </a:endParaRPr>
          </a:p>
          <a:p>
            <a:pPr indent="0" lvl="0" marL="0" rtl="0" algn="l">
              <a:spcBef>
                <a:spcPts val="0"/>
              </a:spcBef>
              <a:spcAft>
                <a:spcPts val="0"/>
              </a:spcAft>
              <a:buNone/>
            </a:pPr>
            <a:r>
              <a:rPr lang="en-US" sz="3000">
                <a:solidFill>
                  <a:schemeClr val="lt1"/>
                </a:solidFill>
                <a:latin typeface="Calibri"/>
                <a:ea typeface="Calibri"/>
                <a:cs typeface="Calibri"/>
                <a:sym typeface="Calibri"/>
              </a:rPr>
              <a:t>Groupe de travail sur l’évaluation partagée de l’accompagnement</a:t>
            </a:r>
            <a:endParaRPr sz="27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8"/>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Réflexions et production d’outils</a:t>
            </a:r>
            <a:endParaRPr sz="5000"/>
          </a:p>
        </p:txBody>
      </p:sp>
      <p:sp>
        <p:nvSpPr>
          <p:cNvPr id="354" name="Google Shape;354;p38"/>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8"/>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6" name="Google Shape;356;p38"/>
          <p:cNvSpPr txBox="1"/>
          <p:nvPr/>
        </p:nvSpPr>
        <p:spPr>
          <a:xfrm>
            <a:off x="479400" y="232050"/>
            <a:ext cx="11414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2019 - 2020 : Expérimentation dans les </a:t>
            </a:r>
            <a:r>
              <a:rPr lang="en-US" sz="3000">
                <a:solidFill>
                  <a:schemeClr val="lt1"/>
                </a:solidFill>
                <a:latin typeface="Calibri"/>
                <a:ea typeface="Calibri"/>
                <a:cs typeface="Calibri"/>
                <a:sym typeface="Calibri"/>
              </a:rPr>
              <a:t>territoires</a:t>
            </a:r>
            <a:r>
              <a:rPr lang="en-US" sz="3000">
                <a:solidFill>
                  <a:schemeClr val="lt1"/>
                </a:solidFill>
                <a:latin typeface="Calibri"/>
                <a:ea typeface="Calibri"/>
                <a:cs typeface="Calibri"/>
                <a:sym typeface="Calibri"/>
              </a:rPr>
              <a:t> – L’accès au logement sur le territoire de la Communauté d’Agglomération de Cergy Pontoise</a:t>
            </a:r>
            <a:endParaRPr sz="3000">
              <a:solidFill>
                <a:schemeClr val="lt1"/>
              </a:solidFill>
              <a:latin typeface="Calibri"/>
              <a:ea typeface="Calibri"/>
              <a:cs typeface="Calibri"/>
              <a:sym typeface="Calibri"/>
            </a:endParaRPr>
          </a:p>
        </p:txBody>
      </p:sp>
      <p:pic>
        <p:nvPicPr>
          <p:cNvPr id="357" name="Google Shape;357;p38"/>
          <p:cNvPicPr preferRelativeResize="0"/>
          <p:nvPr/>
        </p:nvPicPr>
        <p:blipFill rotWithShape="1">
          <a:blip r:embed="rId3">
            <a:alphaModFix/>
          </a:blip>
          <a:srcRect b="0" l="1273" r="0" t="0"/>
          <a:stretch/>
        </p:blipFill>
        <p:spPr>
          <a:xfrm>
            <a:off x="2135150" y="1652025"/>
            <a:ext cx="2135484" cy="2885151"/>
          </a:xfrm>
          <a:prstGeom prst="rect">
            <a:avLst/>
          </a:prstGeom>
          <a:noFill/>
          <a:ln>
            <a:noFill/>
          </a:ln>
        </p:spPr>
      </p:pic>
      <p:pic>
        <p:nvPicPr>
          <p:cNvPr id="358" name="Google Shape;358;p38"/>
          <p:cNvPicPr preferRelativeResize="0"/>
          <p:nvPr/>
        </p:nvPicPr>
        <p:blipFill>
          <a:blip r:embed="rId4">
            <a:alphaModFix/>
          </a:blip>
          <a:stretch>
            <a:fillRect/>
          </a:stretch>
        </p:blipFill>
        <p:spPr>
          <a:xfrm>
            <a:off x="4618425" y="1652030"/>
            <a:ext cx="3846876" cy="28851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9"/>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Réflexions et production d’outils</a:t>
            </a:r>
            <a:endParaRPr sz="5000"/>
          </a:p>
        </p:txBody>
      </p:sp>
      <p:sp>
        <p:nvSpPr>
          <p:cNvPr id="365" name="Google Shape;365;p39"/>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9"/>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67" name="Google Shape;367;p39"/>
          <p:cNvPicPr preferRelativeResize="0"/>
          <p:nvPr/>
        </p:nvPicPr>
        <p:blipFill>
          <a:blip r:embed="rId3">
            <a:alphaModFix/>
          </a:blip>
          <a:stretch>
            <a:fillRect/>
          </a:stretch>
        </p:blipFill>
        <p:spPr>
          <a:xfrm>
            <a:off x="479400" y="1070762"/>
            <a:ext cx="2672700" cy="3486351"/>
          </a:xfrm>
          <a:prstGeom prst="rect">
            <a:avLst/>
          </a:prstGeom>
          <a:noFill/>
          <a:ln>
            <a:noFill/>
          </a:ln>
        </p:spPr>
      </p:pic>
      <p:pic>
        <p:nvPicPr>
          <p:cNvPr id="368" name="Google Shape;368;p39"/>
          <p:cNvPicPr preferRelativeResize="0"/>
          <p:nvPr/>
        </p:nvPicPr>
        <p:blipFill>
          <a:blip r:embed="rId4">
            <a:alphaModFix/>
          </a:blip>
          <a:stretch>
            <a:fillRect/>
          </a:stretch>
        </p:blipFill>
        <p:spPr>
          <a:xfrm>
            <a:off x="6114941" y="969508"/>
            <a:ext cx="1533075" cy="2166775"/>
          </a:xfrm>
          <a:prstGeom prst="rect">
            <a:avLst/>
          </a:prstGeom>
          <a:noFill/>
          <a:ln cap="flat" cmpd="sng" w="9525">
            <a:solidFill>
              <a:schemeClr val="accent5"/>
            </a:solidFill>
            <a:prstDash val="solid"/>
            <a:round/>
            <a:headEnd len="sm" w="sm" type="none"/>
            <a:tailEnd len="sm" w="sm" type="none"/>
          </a:ln>
        </p:spPr>
      </p:pic>
      <p:pic>
        <p:nvPicPr>
          <p:cNvPr id="369" name="Google Shape;369;p39"/>
          <p:cNvPicPr preferRelativeResize="0"/>
          <p:nvPr/>
        </p:nvPicPr>
        <p:blipFill rotWithShape="1">
          <a:blip r:embed="rId5">
            <a:alphaModFix/>
          </a:blip>
          <a:srcRect b="0" l="0" r="2505" t="803"/>
          <a:stretch/>
        </p:blipFill>
        <p:spPr>
          <a:xfrm>
            <a:off x="3682050" y="1379919"/>
            <a:ext cx="1381700" cy="2975680"/>
          </a:xfrm>
          <a:prstGeom prst="rect">
            <a:avLst/>
          </a:prstGeom>
          <a:noFill/>
          <a:ln cap="flat" cmpd="sng" w="9525">
            <a:solidFill>
              <a:schemeClr val="accent5"/>
            </a:solidFill>
            <a:prstDash val="solid"/>
            <a:round/>
            <a:headEnd len="sm" w="sm" type="none"/>
            <a:tailEnd len="sm" w="sm" type="none"/>
          </a:ln>
        </p:spPr>
      </p:pic>
      <p:sp>
        <p:nvSpPr>
          <p:cNvPr id="370" name="Google Shape;370;p39"/>
          <p:cNvSpPr txBox="1"/>
          <p:nvPr/>
        </p:nvSpPr>
        <p:spPr>
          <a:xfrm>
            <a:off x="76200" y="152400"/>
            <a:ext cx="9526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Depuis 2018</a:t>
            </a:r>
            <a:r>
              <a:rPr lang="en-US" sz="3000">
                <a:solidFill>
                  <a:schemeClr val="lt1"/>
                </a:solidFill>
                <a:latin typeface="Calibri"/>
                <a:ea typeface="Calibri"/>
                <a:cs typeface="Calibri"/>
                <a:sym typeface="Calibri"/>
              </a:rPr>
              <a:t> : Travaux habitats intercalaires</a:t>
            </a:r>
            <a:endParaRPr/>
          </a:p>
        </p:txBody>
      </p:sp>
      <p:pic>
        <p:nvPicPr>
          <p:cNvPr id="371" name="Google Shape;371;p39"/>
          <p:cNvPicPr preferRelativeResize="0"/>
          <p:nvPr/>
        </p:nvPicPr>
        <p:blipFill rotWithShape="1">
          <a:blip r:embed="rId6">
            <a:alphaModFix/>
          </a:blip>
          <a:srcRect b="4076" l="0" r="2771" t="0"/>
          <a:stretch/>
        </p:blipFill>
        <p:spPr>
          <a:xfrm>
            <a:off x="5756150" y="3306900"/>
            <a:ext cx="2598750" cy="1648200"/>
          </a:xfrm>
          <a:prstGeom prst="rect">
            <a:avLst/>
          </a:prstGeom>
          <a:noFill/>
          <a:ln>
            <a:noFill/>
          </a:ln>
        </p:spPr>
      </p:pic>
      <p:pic>
        <p:nvPicPr>
          <p:cNvPr id="372" name="Google Shape;372;p39" title="témoignage Arnaud2.mp4">
            <a:hlinkClick r:id="rId7"/>
          </p:cNvPr>
          <p:cNvPicPr preferRelativeResize="0"/>
          <p:nvPr/>
        </p:nvPicPr>
        <p:blipFill>
          <a:blip r:embed="rId8">
            <a:alphaModFix/>
          </a:blip>
          <a:stretch>
            <a:fillRect/>
          </a:stretch>
        </p:blipFill>
        <p:spPr>
          <a:xfrm>
            <a:off x="9246425" y="1536525"/>
            <a:ext cx="2725825" cy="2044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0"/>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Réflexions et production d’outils</a:t>
            </a:r>
            <a:endParaRPr sz="5000"/>
          </a:p>
        </p:txBody>
      </p:sp>
      <p:sp>
        <p:nvSpPr>
          <p:cNvPr id="379" name="Google Shape;379;p40"/>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0"/>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81" name="Google Shape;381;p40"/>
          <p:cNvPicPr preferRelativeResize="0"/>
          <p:nvPr/>
        </p:nvPicPr>
        <p:blipFill>
          <a:blip r:embed="rId3">
            <a:alphaModFix/>
          </a:blip>
          <a:stretch>
            <a:fillRect/>
          </a:stretch>
        </p:blipFill>
        <p:spPr>
          <a:xfrm>
            <a:off x="590875" y="1104312"/>
            <a:ext cx="7094700" cy="2926174"/>
          </a:xfrm>
          <a:prstGeom prst="rect">
            <a:avLst/>
          </a:prstGeom>
          <a:noFill/>
          <a:ln cap="flat" cmpd="sng" w="9525">
            <a:solidFill>
              <a:schemeClr val="accent5"/>
            </a:solidFill>
            <a:prstDash val="solid"/>
            <a:round/>
            <a:headEnd len="sm" w="sm" type="none"/>
            <a:tailEnd len="sm" w="sm" type="none"/>
          </a:ln>
        </p:spPr>
      </p:pic>
      <p:sp>
        <p:nvSpPr>
          <p:cNvPr id="382" name="Google Shape;382;p40"/>
          <p:cNvSpPr txBox="1"/>
          <p:nvPr/>
        </p:nvSpPr>
        <p:spPr>
          <a:xfrm>
            <a:off x="479400" y="232050"/>
            <a:ext cx="9352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2020 - 2021 : Travaux sur l’outillage des collectivités </a:t>
            </a:r>
            <a:endParaRPr sz="3000">
              <a:solidFill>
                <a:schemeClr val="lt1"/>
              </a:solidFill>
              <a:latin typeface="Calibri"/>
              <a:ea typeface="Calibri"/>
              <a:cs typeface="Calibri"/>
              <a:sym typeface="Calibri"/>
            </a:endParaRPr>
          </a:p>
        </p:txBody>
      </p:sp>
      <p:sp>
        <p:nvSpPr>
          <p:cNvPr id="383" name="Google Shape;383;p40"/>
          <p:cNvSpPr txBox="1"/>
          <p:nvPr/>
        </p:nvSpPr>
        <p:spPr>
          <a:xfrm>
            <a:off x="4761475" y="4084650"/>
            <a:ext cx="29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Calibri"/>
                <a:ea typeface="Calibri"/>
                <a:cs typeface="Calibri"/>
                <a:sym typeface="Calibri"/>
              </a:rPr>
              <a:t>Cartographie en cours de réalisation</a:t>
            </a:r>
            <a:endParaRPr>
              <a:solidFill>
                <a:schemeClr val="lt1"/>
              </a:solidFill>
              <a:latin typeface="Calibri"/>
              <a:ea typeface="Calibri"/>
              <a:cs typeface="Calibri"/>
              <a:sym typeface="Calibri"/>
            </a:endParaRPr>
          </a:p>
        </p:txBody>
      </p:sp>
      <p:sp>
        <p:nvSpPr>
          <p:cNvPr id="384" name="Google Shape;384;p40"/>
          <p:cNvSpPr txBox="1"/>
          <p:nvPr/>
        </p:nvSpPr>
        <p:spPr>
          <a:xfrm>
            <a:off x="8115500" y="1746525"/>
            <a:ext cx="670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85" name="Google Shape;385;p40"/>
          <p:cNvSpPr txBox="1"/>
          <p:nvPr/>
        </p:nvSpPr>
        <p:spPr>
          <a:xfrm>
            <a:off x="7859350" y="1595150"/>
            <a:ext cx="4261500" cy="2478000"/>
          </a:xfrm>
          <a:prstGeom prst="rect">
            <a:avLst/>
          </a:prstGeom>
          <a:noFill/>
          <a:ln>
            <a:noFill/>
          </a:ln>
        </p:spPr>
        <p:txBody>
          <a:bodyPr anchorCtr="0" anchor="t" bIns="91425" lIns="91425" spcFirstLastPara="1" rIns="91425" wrap="square" tIns="91425">
            <a:spAutoFit/>
          </a:bodyPr>
          <a:lstStyle/>
          <a:p>
            <a:pPr indent="-400050" lvl="0" marL="457200" rtl="0" algn="l">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réflexions</a:t>
            </a:r>
            <a:r>
              <a:rPr lang="en-US" sz="2700">
                <a:solidFill>
                  <a:schemeClr val="lt1"/>
                </a:solidFill>
                <a:latin typeface="Calibri"/>
                <a:ea typeface="Calibri"/>
                <a:cs typeface="Calibri"/>
                <a:sym typeface="Calibri"/>
              </a:rPr>
              <a:t> sur l’acceptabilité des projets d’hébergement-logement</a:t>
            </a:r>
            <a:endParaRPr sz="2700">
              <a:solidFill>
                <a:schemeClr val="lt1"/>
              </a:solidFill>
              <a:latin typeface="Calibri"/>
              <a:ea typeface="Calibri"/>
              <a:cs typeface="Calibri"/>
              <a:sym typeface="Calibri"/>
            </a:endParaRPr>
          </a:p>
          <a:p>
            <a:pPr indent="-400050" lvl="0" marL="457200" rtl="0" algn="l">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création d’un module de sensibilisation des élus</a:t>
            </a:r>
            <a:endParaRPr sz="2700">
              <a:solidFill>
                <a:schemeClr val="lt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1"/>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Réflexions et production d’outils</a:t>
            </a:r>
            <a:endParaRPr sz="5000"/>
          </a:p>
        </p:txBody>
      </p:sp>
      <p:sp>
        <p:nvSpPr>
          <p:cNvPr id="392" name="Google Shape;392;p41"/>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1"/>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4" name="Google Shape;394;p41"/>
          <p:cNvSpPr txBox="1"/>
          <p:nvPr/>
        </p:nvSpPr>
        <p:spPr>
          <a:xfrm>
            <a:off x="479400" y="232050"/>
            <a:ext cx="11361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2021 : Etude sur le devenir des ménages relogés dans le parc social ou en pension de famille sortant de rue ou d’hébergement   </a:t>
            </a:r>
            <a:endParaRPr sz="3000">
              <a:solidFill>
                <a:schemeClr val="lt1"/>
              </a:solidFill>
              <a:latin typeface="Calibri"/>
              <a:ea typeface="Calibri"/>
              <a:cs typeface="Calibri"/>
              <a:sym typeface="Calibri"/>
            </a:endParaRPr>
          </a:p>
        </p:txBody>
      </p:sp>
      <p:sp>
        <p:nvSpPr>
          <p:cNvPr id="395" name="Google Shape;395;p41"/>
          <p:cNvSpPr txBox="1"/>
          <p:nvPr/>
        </p:nvSpPr>
        <p:spPr>
          <a:xfrm>
            <a:off x="4761475" y="4084650"/>
            <a:ext cx="29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Calibri"/>
              <a:ea typeface="Calibri"/>
              <a:cs typeface="Calibri"/>
              <a:sym typeface="Calibri"/>
            </a:endParaRPr>
          </a:p>
        </p:txBody>
      </p:sp>
      <p:sp>
        <p:nvSpPr>
          <p:cNvPr id="396" name="Google Shape;396;p41"/>
          <p:cNvSpPr txBox="1"/>
          <p:nvPr/>
        </p:nvSpPr>
        <p:spPr>
          <a:xfrm>
            <a:off x="8115500" y="1746525"/>
            <a:ext cx="670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97" name="Google Shape;397;p41"/>
          <p:cNvSpPr txBox="1"/>
          <p:nvPr/>
        </p:nvSpPr>
        <p:spPr>
          <a:xfrm>
            <a:off x="419100" y="1648450"/>
            <a:ext cx="11433900" cy="2893800"/>
          </a:xfrm>
          <a:prstGeom prst="rect">
            <a:avLst/>
          </a:prstGeom>
          <a:noFill/>
          <a:ln>
            <a:noFill/>
          </a:ln>
        </p:spPr>
        <p:txBody>
          <a:bodyPr anchorCtr="0" anchor="t" bIns="91425" lIns="91425" spcFirstLastPara="1" rIns="91425" wrap="square" tIns="91425">
            <a:spAutoFit/>
          </a:bodyPr>
          <a:lstStyle/>
          <a:p>
            <a:pPr indent="-400050" lvl="0" marL="457200" rtl="0" algn="l">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Publics cibles : jeunes de moins de 25 ans et hommes de plus de 50 ans</a:t>
            </a:r>
            <a:endParaRPr sz="2700">
              <a:solidFill>
                <a:schemeClr val="lt1"/>
              </a:solidFill>
              <a:latin typeface="Calibri"/>
              <a:ea typeface="Calibri"/>
              <a:cs typeface="Calibri"/>
              <a:sym typeface="Calibri"/>
            </a:endParaRPr>
          </a:p>
          <a:p>
            <a:pPr indent="-400050" lvl="0" marL="457200" rtl="0" algn="l">
              <a:spcBef>
                <a:spcPts val="0"/>
              </a:spcBef>
              <a:spcAft>
                <a:spcPts val="0"/>
              </a:spcAft>
              <a:buClr>
                <a:schemeClr val="lt1"/>
              </a:buClr>
              <a:buSzPts val="2700"/>
              <a:buFont typeface="Calibri"/>
              <a:buChar char="+"/>
            </a:pPr>
            <a:r>
              <a:rPr lang="en-US" sz="2700">
                <a:solidFill>
                  <a:schemeClr val="lt1"/>
                </a:solidFill>
                <a:latin typeface="Calibri"/>
                <a:ea typeface="Calibri"/>
                <a:cs typeface="Calibri"/>
                <a:sym typeface="Calibri"/>
              </a:rPr>
              <a:t>Au moins un an d’ancienneté dans le logement </a:t>
            </a:r>
            <a:endParaRPr sz="2700">
              <a:solidFill>
                <a:schemeClr val="lt1"/>
              </a:solidFill>
              <a:latin typeface="Calibri"/>
              <a:ea typeface="Calibri"/>
              <a:cs typeface="Calibri"/>
              <a:sym typeface="Calibri"/>
            </a:endParaRPr>
          </a:p>
          <a:p>
            <a:pPr indent="0" lvl="0" marL="0" rtl="0" algn="l">
              <a:spcBef>
                <a:spcPts val="0"/>
              </a:spcBef>
              <a:spcAft>
                <a:spcPts val="0"/>
              </a:spcAft>
              <a:buNone/>
            </a:pPr>
            <a:r>
              <a:t/>
            </a:r>
            <a:endParaRPr sz="2700">
              <a:solidFill>
                <a:schemeClr val="lt1"/>
              </a:solidFill>
              <a:latin typeface="Calibri"/>
              <a:ea typeface="Calibri"/>
              <a:cs typeface="Calibri"/>
              <a:sym typeface="Calibri"/>
            </a:endParaRPr>
          </a:p>
          <a:p>
            <a:pPr indent="0" lvl="0" marL="0" rtl="0" algn="l">
              <a:spcBef>
                <a:spcPts val="0"/>
              </a:spcBef>
              <a:spcAft>
                <a:spcPts val="0"/>
              </a:spcAft>
              <a:buNone/>
            </a:pPr>
            <a:r>
              <a:t/>
            </a:r>
            <a:endParaRPr sz="2700">
              <a:solidFill>
                <a:schemeClr val="lt1"/>
              </a:solidFill>
              <a:latin typeface="Calibri"/>
              <a:ea typeface="Calibri"/>
              <a:cs typeface="Calibri"/>
              <a:sym typeface="Calibri"/>
            </a:endParaRPr>
          </a:p>
          <a:p>
            <a:pPr indent="0" lvl="0" marL="0" rtl="0" algn="ctr">
              <a:spcBef>
                <a:spcPts val="0"/>
              </a:spcBef>
              <a:spcAft>
                <a:spcPts val="0"/>
              </a:spcAft>
              <a:buNone/>
            </a:pPr>
            <a:r>
              <a:rPr lang="en-US" sz="2700" u="sng">
                <a:solidFill>
                  <a:schemeClr val="lt1"/>
                </a:solidFill>
                <a:latin typeface="Calibri"/>
                <a:ea typeface="Calibri"/>
                <a:cs typeface="Calibri"/>
                <a:sym typeface="Calibri"/>
              </a:rPr>
              <a:t>Enjeu du moment :</a:t>
            </a:r>
            <a:endParaRPr sz="2700" u="sng">
              <a:solidFill>
                <a:schemeClr val="lt1"/>
              </a:solidFill>
              <a:latin typeface="Calibri"/>
              <a:ea typeface="Calibri"/>
              <a:cs typeface="Calibri"/>
              <a:sym typeface="Calibri"/>
            </a:endParaRPr>
          </a:p>
          <a:p>
            <a:pPr indent="0" lvl="0" marL="0" rtl="0" algn="ctr">
              <a:spcBef>
                <a:spcPts val="0"/>
              </a:spcBef>
              <a:spcAft>
                <a:spcPts val="0"/>
              </a:spcAft>
              <a:buNone/>
            </a:pPr>
            <a:r>
              <a:rPr lang="en-US" sz="2700" u="sng">
                <a:solidFill>
                  <a:schemeClr val="lt1"/>
                </a:solidFill>
                <a:latin typeface="Calibri"/>
                <a:ea typeface="Calibri"/>
                <a:cs typeface="Calibri"/>
                <a:sym typeface="Calibri"/>
              </a:rPr>
              <a:t>prise de contact avec des ménages pour avoir leur regard sur leur parcours</a:t>
            </a:r>
            <a:endParaRPr sz="2700" u="sng">
              <a:solidFill>
                <a:schemeClr val="lt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2"/>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Et aussi...</a:t>
            </a:r>
            <a:endParaRPr sz="5000"/>
          </a:p>
        </p:txBody>
      </p:sp>
      <p:sp>
        <p:nvSpPr>
          <p:cNvPr id="404" name="Google Shape;404;p42"/>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2"/>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6" name="Google Shape;406;p42"/>
          <p:cNvSpPr txBox="1"/>
          <p:nvPr/>
        </p:nvSpPr>
        <p:spPr>
          <a:xfrm>
            <a:off x="128075" y="123000"/>
            <a:ext cx="12063900" cy="49254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Appel à Manifestation d’Intérêt sur la mise en place </a:t>
            </a:r>
            <a:r>
              <a:rPr lang="en-US" sz="2800">
                <a:latin typeface="Calibri"/>
                <a:ea typeface="Calibri"/>
                <a:cs typeface="Calibri"/>
                <a:sym typeface="Calibri"/>
              </a:rPr>
              <a:t>accélérée</a:t>
            </a:r>
            <a:r>
              <a:rPr lang="en-US" sz="2800">
                <a:latin typeface="Calibri"/>
                <a:ea typeface="Calibri"/>
                <a:cs typeface="Calibri"/>
                <a:sym typeface="Calibri"/>
              </a:rPr>
              <a:t> du Logement d’Abord  : </a:t>
            </a:r>
            <a:endParaRPr sz="2800">
              <a:latin typeface="Calibri"/>
              <a:ea typeface="Calibri"/>
              <a:cs typeface="Calibri"/>
              <a:sym typeface="Calibri"/>
            </a:endParaRPr>
          </a:p>
          <a:p>
            <a:pPr indent="-406400" lvl="1" marL="914400" rtl="0" algn="l">
              <a:spcBef>
                <a:spcPts val="0"/>
              </a:spcBef>
              <a:spcAft>
                <a:spcPts val="0"/>
              </a:spcAft>
              <a:buSzPts val="2800"/>
              <a:buFont typeface="Calibri"/>
              <a:buChar char="+"/>
            </a:pPr>
            <a:r>
              <a:rPr lang="en-US" sz="2800">
                <a:latin typeface="Calibri"/>
                <a:ea typeface="Calibri"/>
                <a:cs typeface="Calibri"/>
                <a:sym typeface="Calibri"/>
              </a:rPr>
              <a:t>1 réponse en 2018 </a:t>
            </a:r>
            <a:endParaRPr sz="2800">
              <a:latin typeface="Calibri"/>
              <a:ea typeface="Calibri"/>
              <a:cs typeface="Calibri"/>
              <a:sym typeface="Calibri"/>
            </a:endParaRPr>
          </a:p>
          <a:p>
            <a:pPr indent="-406400" lvl="1" marL="914400" rtl="0" algn="l">
              <a:spcBef>
                <a:spcPts val="0"/>
              </a:spcBef>
              <a:spcAft>
                <a:spcPts val="0"/>
              </a:spcAft>
              <a:buSzPts val="2800"/>
              <a:buFont typeface="Calibri"/>
              <a:buChar char="+"/>
            </a:pPr>
            <a:r>
              <a:rPr lang="en-US" sz="2800">
                <a:latin typeface="Calibri"/>
                <a:ea typeface="Calibri"/>
                <a:cs typeface="Calibri"/>
                <a:sym typeface="Calibri"/>
              </a:rPr>
              <a:t>3 contributions en 2020 </a:t>
            </a:r>
            <a:endParaRPr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Participations aux différentes instances régionales et groupes de travail DRIHL </a:t>
            </a:r>
            <a:endParaRPr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Co-construction des appels à projets " Logements HLM accompagnés" et de “habitats intercalaires en bâtiments modulaires”</a:t>
            </a:r>
            <a:endParaRPr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2 formations organisées avec l’ANSA sur le FNAVDL </a:t>
            </a:r>
            <a:endParaRPr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Relais d’informations via les réseaux sociaux et les lettres d’infos</a:t>
            </a:r>
            <a:endParaRPr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2 déménagements </a:t>
            </a:r>
            <a:endParaRPr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une équipe agrandie (de une à trois salariés)</a:t>
            </a:r>
            <a:endParaRPr sz="30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8"/>
          <p:cNvSpPr txBox="1"/>
          <p:nvPr>
            <p:ph type="title"/>
          </p:nvPr>
        </p:nvSpPr>
        <p:spPr>
          <a:xfrm>
            <a:off x="5524107" y="266654"/>
            <a:ext cx="6278400" cy="13266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a:t>EN TROIS ANS :</a:t>
            </a:r>
            <a:endParaRPr/>
          </a:p>
        </p:txBody>
      </p:sp>
      <p:sp>
        <p:nvSpPr>
          <p:cNvPr id="228" name="Google Shape;228;p28"/>
          <p:cNvSpPr txBox="1"/>
          <p:nvPr>
            <p:ph idx="1" type="body"/>
          </p:nvPr>
        </p:nvSpPr>
        <p:spPr>
          <a:xfrm>
            <a:off x="358659" y="2516956"/>
            <a:ext cx="11443800" cy="4155300"/>
          </a:xfrm>
          <a:prstGeom prst="rect">
            <a:avLst/>
          </a:prstGeom>
          <a:noFill/>
          <a:ln>
            <a:noFill/>
          </a:ln>
        </p:spPr>
        <p:txBody>
          <a:bodyPr anchorCtr="0" anchor="t" bIns="45700" lIns="0" spcFirstLastPara="1" rIns="0" wrap="square" tIns="91425">
            <a:noAutofit/>
          </a:bodyPr>
          <a:lstStyle/>
          <a:p>
            <a:pPr indent="-228593" lvl="0" marL="228593" rtl="0" algn="l">
              <a:lnSpc>
                <a:spcPct val="140000"/>
              </a:lnSpc>
              <a:spcBef>
                <a:spcPts val="0"/>
              </a:spcBef>
              <a:spcAft>
                <a:spcPts val="0"/>
              </a:spcAft>
              <a:buClr>
                <a:schemeClr val="dk1"/>
              </a:buClr>
              <a:buSzPts val="2220"/>
              <a:buChar char="•"/>
            </a:pPr>
            <a:r>
              <a:rPr lang="en-US" sz="2220"/>
              <a:t>Lorem ipsum dolor sit amet, consectetur adipiscing elit. Quisque molestie pharetra purus, sit amet consequat ligula pulvinar eu. Etiam fringilla suscipit mi id mattis. Nullam nisl neque, elementum sit amet est cursus, tempor eleifend elit. Curabitur ut convallis mauris. Aenean sit amet vulputate arcu. Nulla tempor maximus varius. Lorem ipsum dolor sit amet, consectetur adipiscing elit.</a:t>
            </a:r>
            <a:endParaRPr/>
          </a:p>
          <a:p>
            <a:pPr indent="-228593" lvl="0" marL="228593" rtl="0" algn="l">
              <a:lnSpc>
                <a:spcPct val="140000"/>
              </a:lnSpc>
              <a:spcBef>
                <a:spcPts val="1000"/>
              </a:spcBef>
              <a:spcAft>
                <a:spcPts val="0"/>
              </a:spcAft>
              <a:buClr>
                <a:schemeClr val="dk1"/>
              </a:buClr>
              <a:buSzPts val="2220"/>
              <a:buChar char="•"/>
            </a:pPr>
            <a:r>
              <a:rPr lang="en-US" sz="2220"/>
              <a:t>Curabitur ut lacus ultrices, feugiat mi vel, volutpat est. In interdum ipsum ut viverra finibus. Etiam imperdiet, libero nec faucibus bibendum, libero turpis molestie augue, in blandit mauris magna vel erat. Nunc nunc ante, ullamcorper sit amet bibendum a, congue sed velit. Class aptent taciti sociosqu ad litora torquent per conubia nostra, per inceptos himenaeos. Orci varius natoque.</a:t>
            </a:r>
            <a:endParaRPr/>
          </a:p>
        </p:txBody>
      </p:sp>
      <p:sp>
        <p:nvSpPr>
          <p:cNvPr id="229" name="Google Shape;229;p28"/>
          <p:cNvSpPr/>
          <p:nvPr/>
        </p:nvSpPr>
        <p:spPr>
          <a:xfrm>
            <a:off x="0" y="1723225"/>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8"/>
          <p:cNvSpPr/>
          <p:nvPr/>
        </p:nvSpPr>
        <p:spPr>
          <a:xfrm>
            <a:off x="4620750" y="1013488"/>
            <a:ext cx="1315500" cy="13155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1" name="Google Shape;231;p28"/>
          <p:cNvSpPr txBox="1"/>
          <p:nvPr/>
        </p:nvSpPr>
        <p:spPr>
          <a:xfrm>
            <a:off x="2130750" y="2759500"/>
            <a:ext cx="9174900" cy="3632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8 évènements - 720 participants</a:t>
            </a:r>
            <a:endParaRPr sz="2800">
              <a:latin typeface="Calibri"/>
              <a:ea typeface="Calibri"/>
              <a:cs typeface="Calibri"/>
              <a:sym typeface="Calibri"/>
            </a:endParaRPr>
          </a:p>
          <a:p>
            <a:pPr indent="-406400" lvl="1" marL="914400" rtl="0" algn="l">
              <a:spcBef>
                <a:spcPts val="0"/>
              </a:spcBef>
              <a:spcAft>
                <a:spcPts val="0"/>
              </a:spcAft>
              <a:buSzPts val="2800"/>
              <a:buFont typeface="Calibri"/>
              <a:buChar char="+"/>
            </a:pPr>
            <a:r>
              <a:rPr lang="en-US" sz="2800">
                <a:latin typeface="Calibri"/>
                <a:ea typeface="Calibri"/>
                <a:cs typeface="Calibri"/>
                <a:sym typeface="Calibri"/>
              </a:rPr>
              <a:t>4 réunions plénières</a:t>
            </a:r>
            <a:endParaRPr sz="2800">
              <a:latin typeface="Calibri"/>
              <a:ea typeface="Calibri"/>
              <a:cs typeface="Calibri"/>
              <a:sym typeface="Calibri"/>
            </a:endParaRPr>
          </a:p>
          <a:p>
            <a:pPr indent="-406400" lvl="1" marL="914400" rtl="0" algn="l">
              <a:spcBef>
                <a:spcPts val="0"/>
              </a:spcBef>
              <a:spcAft>
                <a:spcPts val="0"/>
              </a:spcAft>
              <a:buSzPts val="2800"/>
              <a:buFont typeface="Calibri"/>
              <a:buChar char="+"/>
            </a:pPr>
            <a:r>
              <a:rPr lang="en-US" sz="2800">
                <a:latin typeface="Calibri"/>
                <a:ea typeface="Calibri"/>
                <a:cs typeface="Calibri"/>
                <a:sym typeface="Calibri"/>
              </a:rPr>
              <a:t>1 Congrès HLM (3 rencontres)</a:t>
            </a:r>
            <a:endParaRPr sz="2800">
              <a:latin typeface="Calibri"/>
              <a:ea typeface="Calibri"/>
              <a:cs typeface="Calibri"/>
              <a:sym typeface="Calibri"/>
            </a:endParaRPr>
          </a:p>
          <a:p>
            <a:pPr indent="-406400" lvl="1" marL="914400" rtl="0" algn="l">
              <a:spcBef>
                <a:spcPts val="0"/>
              </a:spcBef>
              <a:spcAft>
                <a:spcPts val="0"/>
              </a:spcAft>
              <a:buSzPts val="2800"/>
              <a:buFont typeface="Calibri"/>
              <a:buChar char="+"/>
            </a:pPr>
            <a:r>
              <a:rPr lang="en-US" sz="2800">
                <a:latin typeface="Calibri"/>
                <a:ea typeface="Calibri"/>
                <a:cs typeface="Calibri"/>
                <a:sym typeface="Calibri"/>
              </a:rPr>
              <a:t>3 journées régionales</a:t>
            </a:r>
            <a:endParaRPr sz="2800">
              <a:latin typeface="Calibri"/>
              <a:ea typeface="Calibri"/>
              <a:cs typeface="Calibri"/>
              <a:sym typeface="Calibri"/>
            </a:endParaRPr>
          </a:p>
          <a:p>
            <a:pPr indent="0" lvl="0" marL="914400" rtl="0" algn="l">
              <a:spcBef>
                <a:spcPts val="0"/>
              </a:spcBef>
              <a:spcAft>
                <a:spcPts val="0"/>
              </a:spcAft>
              <a:buNone/>
            </a:pPr>
            <a:r>
              <a:t/>
            </a:r>
            <a:endParaRPr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7 groupes de travail - 95 participants</a:t>
            </a:r>
            <a:endParaRPr sz="2800">
              <a:latin typeface="Calibri"/>
              <a:ea typeface="Calibri"/>
              <a:cs typeface="Calibri"/>
              <a:sym typeface="Calibri"/>
            </a:endParaRPr>
          </a:p>
          <a:p>
            <a:pPr indent="0" lvl="0" marL="457200" rtl="0" algn="l">
              <a:spcBef>
                <a:spcPts val="0"/>
              </a:spcBef>
              <a:spcAft>
                <a:spcPts val="0"/>
              </a:spcAft>
              <a:buNone/>
            </a:pPr>
            <a:r>
              <a:t/>
            </a:r>
            <a:endParaRPr sz="2800">
              <a:latin typeface="Calibri"/>
              <a:ea typeface="Calibri"/>
              <a:cs typeface="Calibri"/>
              <a:sym typeface="Calibri"/>
            </a:endParaRPr>
          </a:p>
          <a:p>
            <a:pPr indent="-406400" lvl="0" marL="457200" rtl="0" algn="l">
              <a:spcBef>
                <a:spcPts val="0"/>
              </a:spcBef>
              <a:spcAft>
                <a:spcPts val="0"/>
              </a:spcAft>
              <a:buSzPts val="2800"/>
              <a:buFont typeface="Calibri"/>
              <a:buChar char="+"/>
            </a:pPr>
            <a:r>
              <a:rPr lang="en-US" sz="2800">
                <a:latin typeface="Calibri"/>
                <a:ea typeface="Calibri"/>
                <a:cs typeface="Calibri"/>
                <a:sym typeface="Calibri"/>
              </a:rPr>
              <a:t>6 outils publiés</a:t>
            </a:r>
            <a:endParaRPr sz="28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9"/>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9"/>
          <p:cNvSpPr txBox="1"/>
          <p:nvPr/>
        </p:nvSpPr>
        <p:spPr>
          <a:xfrm>
            <a:off x="179100" y="204225"/>
            <a:ext cx="55914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latin typeface="Calibri"/>
                <a:ea typeface="Calibri"/>
                <a:cs typeface="Calibri"/>
                <a:sym typeface="Calibri"/>
              </a:rPr>
              <a:t>Congrès HLM 2019</a:t>
            </a:r>
            <a:endParaRPr b="1" sz="3600">
              <a:solidFill>
                <a:schemeClr val="lt1"/>
              </a:solidFill>
              <a:latin typeface="Calibri"/>
              <a:ea typeface="Calibri"/>
              <a:cs typeface="Calibri"/>
              <a:sym typeface="Calibri"/>
            </a:endParaRPr>
          </a:p>
          <a:p>
            <a:pPr indent="0" lvl="0" marL="0" rtl="0" algn="l">
              <a:spcBef>
                <a:spcPts val="0"/>
              </a:spcBef>
              <a:spcAft>
                <a:spcPts val="0"/>
              </a:spcAft>
              <a:buNone/>
            </a:pPr>
            <a:r>
              <a:t/>
            </a:r>
            <a:endParaRPr b="1" sz="1700">
              <a:solidFill>
                <a:schemeClr val="lt1"/>
              </a:solidFill>
              <a:latin typeface="Calibri"/>
              <a:ea typeface="Calibri"/>
              <a:cs typeface="Calibri"/>
              <a:sym typeface="Calibri"/>
            </a:endParaRPr>
          </a:p>
          <a:p>
            <a:pPr indent="0" lvl="0" marL="0" rtl="0" algn="l">
              <a:spcBef>
                <a:spcPts val="0"/>
              </a:spcBef>
              <a:spcAft>
                <a:spcPts val="0"/>
              </a:spcAft>
              <a:buNone/>
            </a:pPr>
            <a:r>
              <a:t/>
            </a:r>
            <a:endParaRPr sz="1300">
              <a:solidFill>
                <a:schemeClr val="lt1"/>
              </a:solidFill>
              <a:latin typeface="Calibri"/>
              <a:ea typeface="Calibri"/>
              <a:cs typeface="Calibri"/>
              <a:sym typeface="Calibri"/>
            </a:endParaRPr>
          </a:p>
          <a:p>
            <a:pPr indent="0" lvl="0" marL="0" rtl="0" algn="l">
              <a:spcBef>
                <a:spcPts val="0"/>
              </a:spcBef>
              <a:spcAft>
                <a:spcPts val="0"/>
              </a:spcAft>
              <a:buNone/>
            </a:pPr>
            <a:r>
              <a:rPr lang="en-US" sz="3100">
                <a:solidFill>
                  <a:schemeClr val="lt1"/>
                </a:solidFill>
                <a:latin typeface="Calibri"/>
                <a:ea typeface="Calibri"/>
                <a:cs typeface="Calibri"/>
                <a:sym typeface="Calibri"/>
              </a:rPr>
              <a:t>Présentation des travaux  habitats intercalaires</a:t>
            </a:r>
            <a:endParaRPr sz="3100">
              <a:solidFill>
                <a:schemeClr val="lt1"/>
              </a:solidFill>
              <a:latin typeface="Calibri"/>
              <a:ea typeface="Calibri"/>
              <a:cs typeface="Calibri"/>
              <a:sym typeface="Calibri"/>
            </a:endParaRPr>
          </a:p>
        </p:txBody>
      </p:sp>
      <p:pic>
        <p:nvPicPr>
          <p:cNvPr id="239" name="Google Shape;239;p29"/>
          <p:cNvPicPr preferRelativeResize="0"/>
          <p:nvPr/>
        </p:nvPicPr>
        <p:blipFill>
          <a:blip r:embed="rId3">
            <a:alphaModFix/>
          </a:blip>
          <a:stretch>
            <a:fillRect/>
          </a:stretch>
        </p:blipFill>
        <p:spPr>
          <a:xfrm>
            <a:off x="8990925" y="2564475"/>
            <a:ext cx="3185323" cy="2123546"/>
          </a:xfrm>
          <a:prstGeom prst="rect">
            <a:avLst/>
          </a:prstGeom>
          <a:noFill/>
          <a:ln cap="flat" cmpd="sng" w="9525">
            <a:solidFill>
              <a:schemeClr val="accent5"/>
            </a:solidFill>
            <a:prstDash val="solid"/>
            <a:round/>
            <a:headEnd len="sm" w="sm" type="none"/>
            <a:tailEnd len="sm" w="sm" type="none"/>
          </a:ln>
        </p:spPr>
      </p:pic>
      <p:pic>
        <p:nvPicPr>
          <p:cNvPr id="240" name="Google Shape;240;p29"/>
          <p:cNvPicPr preferRelativeResize="0"/>
          <p:nvPr/>
        </p:nvPicPr>
        <p:blipFill>
          <a:blip r:embed="rId4">
            <a:alphaModFix/>
          </a:blip>
          <a:stretch>
            <a:fillRect/>
          </a:stretch>
        </p:blipFill>
        <p:spPr>
          <a:xfrm>
            <a:off x="3399150" y="2564475"/>
            <a:ext cx="3185314" cy="2123549"/>
          </a:xfrm>
          <a:prstGeom prst="rect">
            <a:avLst/>
          </a:prstGeom>
          <a:noFill/>
          <a:ln cap="flat" cmpd="sng" w="9525">
            <a:solidFill>
              <a:schemeClr val="accent5"/>
            </a:solidFill>
            <a:prstDash val="solid"/>
            <a:round/>
            <a:headEnd len="sm" w="sm" type="none"/>
            <a:tailEnd len="sm" w="sm" type="none"/>
          </a:ln>
        </p:spPr>
      </p:pic>
      <p:pic>
        <p:nvPicPr>
          <p:cNvPr id="241" name="Google Shape;241;p29"/>
          <p:cNvPicPr preferRelativeResize="0"/>
          <p:nvPr/>
        </p:nvPicPr>
        <p:blipFill>
          <a:blip r:embed="rId5">
            <a:alphaModFix/>
          </a:blip>
          <a:stretch>
            <a:fillRect/>
          </a:stretch>
        </p:blipFill>
        <p:spPr>
          <a:xfrm>
            <a:off x="82175" y="2564475"/>
            <a:ext cx="3185323" cy="2123549"/>
          </a:xfrm>
          <a:prstGeom prst="rect">
            <a:avLst/>
          </a:prstGeom>
          <a:noFill/>
          <a:ln cap="flat" cmpd="sng" w="9525">
            <a:solidFill>
              <a:schemeClr val="accent5"/>
            </a:solidFill>
            <a:prstDash val="solid"/>
            <a:round/>
            <a:headEnd len="sm" w="sm" type="none"/>
            <a:tailEnd len="sm" w="sm" type="none"/>
          </a:ln>
        </p:spPr>
      </p:pic>
      <p:pic>
        <p:nvPicPr>
          <p:cNvPr id="242" name="Google Shape;242;p29"/>
          <p:cNvPicPr preferRelativeResize="0"/>
          <p:nvPr/>
        </p:nvPicPr>
        <p:blipFill>
          <a:blip r:embed="rId6">
            <a:alphaModFix/>
          </a:blip>
          <a:stretch>
            <a:fillRect/>
          </a:stretch>
        </p:blipFill>
        <p:spPr>
          <a:xfrm>
            <a:off x="5990400" y="210400"/>
            <a:ext cx="3185323" cy="2123549"/>
          </a:xfrm>
          <a:prstGeom prst="rect">
            <a:avLst/>
          </a:prstGeom>
          <a:noFill/>
          <a:ln cap="flat" cmpd="sng" w="9525">
            <a:solidFill>
              <a:schemeClr val="accent5"/>
            </a:solidFill>
            <a:prstDash val="solid"/>
            <a:round/>
            <a:headEnd len="sm" w="sm" type="none"/>
            <a:tailEnd len="sm" w="sm" type="none"/>
          </a:ln>
        </p:spPr>
      </p:pic>
      <p:pic>
        <p:nvPicPr>
          <p:cNvPr id="243" name="Google Shape;243;p29"/>
          <p:cNvPicPr preferRelativeResize="0"/>
          <p:nvPr/>
        </p:nvPicPr>
        <p:blipFill>
          <a:blip r:embed="rId7">
            <a:alphaModFix/>
          </a:blip>
          <a:stretch>
            <a:fillRect/>
          </a:stretch>
        </p:blipFill>
        <p:spPr>
          <a:xfrm>
            <a:off x="6705123" y="2564473"/>
            <a:ext cx="2196454" cy="2123550"/>
          </a:xfrm>
          <a:prstGeom prst="rect">
            <a:avLst/>
          </a:prstGeom>
          <a:noFill/>
          <a:ln cap="flat" cmpd="sng" w="9525">
            <a:solidFill>
              <a:schemeClr val="accent5"/>
            </a:solidFill>
            <a:prstDash val="solid"/>
            <a:round/>
            <a:headEnd len="sm" w="sm" type="none"/>
            <a:tailEnd len="sm" w="sm" type="none"/>
          </a:ln>
        </p:spPr>
      </p:pic>
      <p:pic>
        <p:nvPicPr>
          <p:cNvPr id="244" name="Google Shape;244;p29"/>
          <p:cNvPicPr preferRelativeResize="0"/>
          <p:nvPr/>
        </p:nvPicPr>
        <p:blipFill>
          <a:blip r:embed="rId8">
            <a:alphaModFix/>
          </a:blip>
          <a:stretch>
            <a:fillRect/>
          </a:stretch>
        </p:blipFill>
        <p:spPr>
          <a:xfrm>
            <a:off x="9319650" y="210400"/>
            <a:ext cx="2831400" cy="2123550"/>
          </a:xfrm>
          <a:prstGeom prst="rect">
            <a:avLst/>
          </a:prstGeom>
          <a:noFill/>
          <a:ln cap="flat" cmpd="sng" w="9525">
            <a:solidFill>
              <a:schemeClr val="accent5"/>
            </a:solidFill>
            <a:prstDash val="solid"/>
            <a:round/>
            <a:headEnd len="sm" w="sm" type="none"/>
            <a:tailEnd len="sm" w="sm" type="none"/>
          </a:ln>
        </p:spPr>
      </p:pic>
      <p:sp>
        <p:nvSpPr>
          <p:cNvPr id="245" name="Google Shape;245;p29"/>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Participation et organisation d’événements</a:t>
            </a:r>
            <a:endParaRPr sz="5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0"/>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Participation </a:t>
            </a:r>
            <a:r>
              <a:rPr lang="en-US" sz="5000"/>
              <a:t>et organisation d’événements</a:t>
            </a:r>
            <a:endParaRPr sz="5600"/>
          </a:p>
        </p:txBody>
      </p:sp>
      <p:sp>
        <p:nvSpPr>
          <p:cNvPr id="252" name="Google Shape;252;p30"/>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0"/>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54" name="Google Shape;254;p30" title="témoignage Michel.mp4">
            <a:hlinkClick r:id="rId3"/>
          </p:cNvPr>
          <p:cNvPicPr preferRelativeResize="0"/>
          <p:nvPr/>
        </p:nvPicPr>
        <p:blipFill>
          <a:blip r:embed="rId4">
            <a:alphaModFix/>
          </a:blip>
          <a:stretch>
            <a:fillRect/>
          </a:stretch>
        </p:blipFill>
        <p:spPr>
          <a:xfrm>
            <a:off x="8069576" y="1756500"/>
            <a:ext cx="3802277" cy="2138775"/>
          </a:xfrm>
          <a:prstGeom prst="rect">
            <a:avLst/>
          </a:prstGeom>
          <a:noFill/>
          <a:ln>
            <a:noFill/>
          </a:ln>
        </p:spPr>
      </p:pic>
      <p:pic>
        <p:nvPicPr>
          <p:cNvPr id="255" name="Google Shape;255;p30"/>
          <p:cNvPicPr preferRelativeResize="0"/>
          <p:nvPr/>
        </p:nvPicPr>
        <p:blipFill>
          <a:blip r:embed="rId5">
            <a:alphaModFix/>
          </a:blip>
          <a:stretch>
            <a:fillRect/>
          </a:stretch>
        </p:blipFill>
        <p:spPr>
          <a:xfrm>
            <a:off x="3696750" y="929649"/>
            <a:ext cx="3425382" cy="2286376"/>
          </a:xfrm>
          <a:prstGeom prst="rect">
            <a:avLst/>
          </a:prstGeom>
          <a:noFill/>
          <a:ln>
            <a:noFill/>
          </a:ln>
        </p:spPr>
      </p:pic>
      <p:pic>
        <p:nvPicPr>
          <p:cNvPr id="256" name="Google Shape;256;p30"/>
          <p:cNvPicPr preferRelativeResize="0"/>
          <p:nvPr/>
        </p:nvPicPr>
        <p:blipFill>
          <a:blip r:embed="rId6">
            <a:alphaModFix/>
          </a:blip>
          <a:stretch>
            <a:fillRect/>
          </a:stretch>
        </p:blipFill>
        <p:spPr>
          <a:xfrm>
            <a:off x="94300" y="929650"/>
            <a:ext cx="3425377" cy="2286376"/>
          </a:xfrm>
          <a:prstGeom prst="rect">
            <a:avLst/>
          </a:prstGeom>
          <a:noFill/>
          <a:ln>
            <a:noFill/>
          </a:ln>
        </p:spPr>
      </p:pic>
      <p:pic>
        <p:nvPicPr>
          <p:cNvPr id="257" name="Google Shape;257;p30"/>
          <p:cNvPicPr preferRelativeResize="0"/>
          <p:nvPr/>
        </p:nvPicPr>
        <p:blipFill>
          <a:blip r:embed="rId7">
            <a:alphaModFix/>
          </a:blip>
          <a:stretch>
            <a:fillRect/>
          </a:stretch>
        </p:blipFill>
        <p:spPr>
          <a:xfrm>
            <a:off x="2217424" y="3270537"/>
            <a:ext cx="2723727" cy="1818038"/>
          </a:xfrm>
          <a:prstGeom prst="rect">
            <a:avLst/>
          </a:prstGeom>
          <a:noFill/>
          <a:ln>
            <a:noFill/>
          </a:ln>
        </p:spPr>
      </p:pic>
      <p:sp>
        <p:nvSpPr>
          <p:cNvPr id="258" name="Google Shape;258;p30"/>
          <p:cNvSpPr txBox="1"/>
          <p:nvPr/>
        </p:nvSpPr>
        <p:spPr>
          <a:xfrm>
            <a:off x="194550" y="204225"/>
            <a:ext cx="6684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latin typeface="Calibri"/>
                <a:ea typeface="Calibri"/>
                <a:cs typeface="Calibri"/>
                <a:sym typeface="Calibri"/>
              </a:rPr>
              <a:t>Visites de pensions de famille</a:t>
            </a:r>
            <a:endParaRPr b="1" sz="36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1"/>
          <p:cNvSpPr/>
          <p:nvPr/>
        </p:nvSpPr>
        <p:spPr>
          <a:xfrm>
            <a:off x="8523772" y="4239538"/>
            <a:ext cx="1648287" cy="1648287"/>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6" name="Google Shape;266;p31"/>
          <p:cNvSpPr txBox="1"/>
          <p:nvPr/>
        </p:nvSpPr>
        <p:spPr>
          <a:xfrm>
            <a:off x="194550" y="204225"/>
            <a:ext cx="6684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latin typeface="Calibri"/>
                <a:ea typeface="Calibri"/>
                <a:cs typeface="Calibri"/>
                <a:sym typeface="Calibri"/>
              </a:rPr>
              <a:t>Réunions plénières</a:t>
            </a:r>
            <a:endParaRPr b="1" sz="3600">
              <a:solidFill>
                <a:schemeClr val="lt1"/>
              </a:solidFill>
              <a:latin typeface="Calibri"/>
              <a:ea typeface="Calibri"/>
              <a:cs typeface="Calibri"/>
              <a:sym typeface="Calibri"/>
            </a:endParaRPr>
          </a:p>
        </p:txBody>
      </p:sp>
      <p:pic>
        <p:nvPicPr>
          <p:cNvPr id="267" name="Google Shape;267;p31"/>
          <p:cNvPicPr preferRelativeResize="0"/>
          <p:nvPr/>
        </p:nvPicPr>
        <p:blipFill>
          <a:blip r:embed="rId3">
            <a:alphaModFix/>
          </a:blip>
          <a:stretch>
            <a:fillRect/>
          </a:stretch>
        </p:blipFill>
        <p:spPr>
          <a:xfrm>
            <a:off x="7850950" y="1079175"/>
            <a:ext cx="4285750" cy="3257850"/>
          </a:xfrm>
          <a:prstGeom prst="rect">
            <a:avLst/>
          </a:prstGeom>
          <a:noFill/>
          <a:ln>
            <a:noFill/>
          </a:ln>
        </p:spPr>
      </p:pic>
      <p:pic>
        <p:nvPicPr>
          <p:cNvPr id="268" name="Google Shape;268;p31"/>
          <p:cNvPicPr preferRelativeResize="0"/>
          <p:nvPr/>
        </p:nvPicPr>
        <p:blipFill>
          <a:blip r:embed="rId4">
            <a:alphaModFix/>
          </a:blip>
          <a:stretch>
            <a:fillRect/>
          </a:stretch>
        </p:blipFill>
        <p:spPr>
          <a:xfrm>
            <a:off x="4999727" y="1079175"/>
            <a:ext cx="2718373" cy="3257850"/>
          </a:xfrm>
          <a:prstGeom prst="rect">
            <a:avLst/>
          </a:prstGeom>
          <a:noFill/>
          <a:ln>
            <a:noFill/>
          </a:ln>
        </p:spPr>
      </p:pic>
      <p:sp>
        <p:nvSpPr>
          <p:cNvPr id="269" name="Google Shape;269;p31"/>
          <p:cNvSpPr txBox="1"/>
          <p:nvPr/>
        </p:nvSpPr>
        <p:spPr>
          <a:xfrm>
            <a:off x="139250" y="1496925"/>
            <a:ext cx="45951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1er juillet 2019 : Rencontre Habitats Intercalaires ; l’optimisation sociale des transitions urbaines</a:t>
            </a:r>
            <a:endParaRPr sz="3000">
              <a:solidFill>
                <a:schemeClr val="lt1"/>
              </a:solidFill>
              <a:latin typeface="Calibri"/>
              <a:ea typeface="Calibri"/>
              <a:cs typeface="Calibri"/>
              <a:sym typeface="Calibri"/>
            </a:endParaRPr>
          </a:p>
        </p:txBody>
      </p:sp>
      <p:sp>
        <p:nvSpPr>
          <p:cNvPr id="270" name="Google Shape;270;p31"/>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Participation et organisation d’événements</a:t>
            </a:r>
            <a:endParaRPr sz="5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2"/>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2"/>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8" name="Google Shape;278;p32"/>
          <p:cNvSpPr txBox="1"/>
          <p:nvPr/>
        </p:nvSpPr>
        <p:spPr>
          <a:xfrm>
            <a:off x="270750" y="128025"/>
            <a:ext cx="6684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latin typeface="Calibri"/>
                <a:ea typeface="Calibri"/>
                <a:cs typeface="Calibri"/>
                <a:sym typeface="Calibri"/>
              </a:rPr>
              <a:t>Réunions plénières</a:t>
            </a:r>
            <a:endParaRPr b="1" sz="3600">
              <a:solidFill>
                <a:schemeClr val="lt1"/>
              </a:solidFill>
              <a:latin typeface="Calibri"/>
              <a:ea typeface="Calibri"/>
              <a:cs typeface="Calibri"/>
              <a:sym typeface="Calibri"/>
            </a:endParaRPr>
          </a:p>
        </p:txBody>
      </p:sp>
      <p:pic>
        <p:nvPicPr>
          <p:cNvPr id="279" name="Google Shape;279;p32"/>
          <p:cNvPicPr preferRelativeResize="0"/>
          <p:nvPr/>
        </p:nvPicPr>
        <p:blipFill>
          <a:blip r:embed="rId3">
            <a:alphaModFix/>
          </a:blip>
          <a:stretch>
            <a:fillRect/>
          </a:stretch>
        </p:blipFill>
        <p:spPr>
          <a:xfrm>
            <a:off x="7923873" y="1187900"/>
            <a:ext cx="4046751" cy="2351349"/>
          </a:xfrm>
          <a:prstGeom prst="rect">
            <a:avLst/>
          </a:prstGeom>
          <a:noFill/>
          <a:ln cap="flat" cmpd="sng" w="9525">
            <a:solidFill>
              <a:schemeClr val="accent5"/>
            </a:solidFill>
            <a:prstDash val="solid"/>
            <a:round/>
            <a:headEnd len="sm" w="sm" type="none"/>
            <a:tailEnd len="sm" w="sm" type="none"/>
          </a:ln>
        </p:spPr>
      </p:pic>
      <p:pic>
        <p:nvPicPr>
          <p:cNvPr id="280" name="Google Shape;280;p32"/>
          <p:cNvPicPr preferRelativeResize="0"/>
          <p:nvPr/>
        </p:nvPicPr>
        <p:blipFill>
          <a:blip r:embed="rId4">
            <a:alphaModFix/>
          </a:blip>
          <a:stretch>
            <a:fillRect/>
          </a:stretch>
        </p:blipFill>
        <p:spPr>
          <a:xfrm>
            <a:off x="180950" y="1148800"/>
            <a:ext cx="3533551" cy="2390451"/>
          </a:xfrm>
          <a:prstGeom prst="rect">
            <a:avLst/>
          </a:prstGeom>
          <a:noFill/>
          <a:ln>
            <a:noFill/>
          </a:ln>
        </p:spPr>
      </p:pic>
      <p:pic>
        <p:nvPicPr>
          <p:cNvPr id="281" name="Google Shape;281;p32"/>
          <p:cNvPicPr preferRelativeResize="0"/>
          <p:nvPr/>
        </p:nvPicPr>
        <p:blipFill>
          <a:blip r:embed="rId5">
            <a:alphaModFix/>
          </a:blip>
          <a:stretch>
            <a:fillRect/>
          </a:stretch>
        </p:blipFill>
        <p:spPr>
          <a:xfrm>
            <a:off x="3956400" y="1166350"/>
            <a:ext cx="3786012" cy="2351351"/>
          </a:xfrm>
          <a:prstGeom prst="rect">
            <a:avLst/>
          </a:prstGeom>
          <a:noFill/>
          <a:ln>
            <a:noFill/>
          </a:ln>
        </p:spPr>
      </p:pic>
      <p:sp>
        <p:nvSpPr>
          <p:cNvPr id="282" name="Google Shape;282;p32"/>
          <p:cNvSpPr txBox="1"/>
          <p:nvPr/>
        </p:nvSpPr>
        <p:spPr>
          <a:xfrm>
            <a:off x="646350" y="3763575"/>
            <a:ext cx="10211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6  mars 2020 : Visite de la Maison des Jeunes et de la Culture et du Foyer Jeunes Travailleurs “Les Haltes de Belleville” </a:t>
            </a:r>
            <a:endParaRPr sz="3000">
              <a:solidFill>
                <a:schemeClr val="lt1"/>
              </a:solidFill>
              <a:latin typeface="Calibri"/>
              <a:ea typeface="Calibri"/>
              <a:cs typeface="Calibri"/>
              <a:sym typeface="Calibri"/>
            </a:endParaRPr>
          </a:p>
        </p:txBody>
      </p:sp>
      <p:sp>
        <p:nvSpPr>
          <p:cNvPr id="283" name="Google Shape;283;p32"/>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Participation et organisation d’événements</a:t>
            </a:r>
            <a:endParaRPr sz="5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3"/>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3"/>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1" name="Google Shape;291;p33"/>
          <p:cNvSpPr txBox="1"/>
          <p:nvPr/>
        </p:nvSpPr>
        <p:spPr>
          <a:xfrm>
            <a:off x="270750" y="204225"/>
            <a:ext cx="7797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latin typeface="Calibri"/>
                <a:ea typeface="Calibri"/>
                <a:cs typeface="Calibri"/>
                <a:sym typeface="Calibri"/>
              </a:rPr>
              <a:t>Réunions plénières </a:t>
            </a:r>
            <a:r>
              <a:rPr lang="en-US" sz="3600">
                <a:solidFill>
                  <a:schemeClr val="lt1"/>
                </a:solidFill>
                <a:latin typeface="Calibri"/>
                <a:ea typeface="Calibri"/>
                <a:cs typeface="Calibri"/>
                <a:sym typeface="Calibri"/>
              </a:rPr>
              <a:t>(même virtuelles)</a:t>
            </a:r>
            <a:r>
              <a:rPr b="1" lang="en-US" sz="3600">
                <a:solidFill>
                  <a:schemeClr val="lt1"/>
                </a:solidFill>
                <a:latin typeface="Calibri"/>
                <a:ea typeface="Calibri"/>
                <a:cs typeface="Calibri"/>
                <a:sym typeface="Calibri"/>
              </a:rPr>
              <a:t> </a:t>
            </a:r>
            <a:endParaRPr b="1" sz="3600">
              <a:solidFill>
                <a:schemeClr val="lt1"/>
              </a:solidFill>
              <a:latin typeface="Calibri"/>
              <a:ea typeface="Calibri"/>
              <a:cs typeface="Calibri"/>
              <a:sym typeface="Calibri"/>
            </a:endParaRPr>
          </a:p>
        </p:txBody>
      </p:sp>
      <p:sp>
        <p:nvSpPr>
          <p:cNvPr id="292" name="Google Shape;292;p33"/>
          <p:cNvSpPr txBox="1"/>
          <p:nvPr/>
        </p:nvSpPr>
        <p:spPr>
          <a:xfrm>
            <a:off x="646350" y="3763575"/>
            <a:ext cx="1021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solidFill>
                <a:schemeClr val="lt1"/>
              </a:solidFill>
              <a:latin typeface="Calibri"/>
              <a:ea typeface="Calibri"/>
              <a:cs typeface="Calibri"/>
              <a:sym typeface="Calibri"/>
            </a:endParaRPr>
          </a:p>
        </p:txBody>
      </p:sp>
      <p:pic>
        <p:nvPicPr>
          <p:cNvPr id="293" name="Google Shape;293;p33"/>
          <p:cNvPicPr preferRelativeResize="0"/>
          <p:nvPr/>
        </p:nvPicPr>
        <p:blipFill rotWithShape="1">
          <a:blip r:embed="rId3">
            <a:alphaModFix/>
          </a:blip>
          <a:srcRect b="0" l="2389" r="1641" t="0"/>
          <a:stretch/>
        </p:blipFill>
        <p:spPr>
          <a:xfrm>
            <a:off x="870300" y="1175325"/>
            <a:ext cx="4281901" cy="2508449"/>
          </a:xfrm>
          <a:prstGeom prst="rect">
            <a:avLst/>
          </a:prstGeom>
          <a:noFill/>
          <a:ln>
            <a:noFill/>
          </a:ln>
        </p:spPr>
      </p:pic>
      <p:pic>
        <p:nvPicPr>
          <p:cNvPr id="294" name="Google Shape;294;p33"/>
          <p:cNvPicPr preferRelativeResize="0"/>
          <p:nvPr/>
        </p:nvPicPr>
        <p:blipFill rotWithShape="1">
          <a:blip r:embed="rId4">
            <a:alphaModFix/>
          </a:blip>
          <a:srcRect b="0" l="0" r="24868" t="3651"/>
          <a:stretch/>
        </p:blipFill>
        <p:spPr>
          <a:xfrm>
            <a:off x="7270753" y="1175325"/>
            <a:ext cx="3479247" cy="2508449"/>
          </a:xfrm>
          <a:prstGeom prst="rect">
            <a:avLst/>
          </a:prstGeom>
          <a:noFill/>
          <a:ln>
            <a:noFill/>
          </a:ln>
        </p:spPr>
      </p:pic>
      <p:sp>
        <p:nvSpPr>
          <p:cNvPr id="295" name="Google Shape;295;p33"/>
          <p:cNvSpPr txBox="1"/>
          <p:nvPr/>
        </p:nvSpPr>
        <p:spPr>
          <a:xfrm>
            <a:off x="81226" y="3683775"/>
            <a:ext cx="63885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3 juillet </a:t>
            </a:r>
            <a:r>
              <a:rPr lang="en-US" sz="3000">
                <a:solidFill>
                  <a:schemeClr val="lt1"/>
                </a:solidFill>
                <a:latin typeface="Calibri"/>
                <a:ea typeface="Calibri"/>
                <a:cs typeface="Calibri"/>
                <a:sym typeface="Calibri"/>
              </a:rPr>
              <a:t>2020 : </a:t>
            </a:r>
            <a:r>
              <a:rPr lang="en-US" sz="2700">
                <a:solidFill>
                  <a:schemeClr val="lt1"/>
                </a:solidFill>
                <a:latin typeface="Calibri"/>
                <a:ea typeface="Calibri"/>
                <a:cs typeface="Calibri"/>
                <a:sym typeface="Calibri"/>
              </a:rPr>
              <a:t>Quels enjeux post-confinement pour le secteur </a:t>
            </a:r>
            <a:endParaRPr sz="2700">
              <a:solidFill>
                <a:schemeClr val="lt1"/>
              </a:solidFill>
              <a:latin typeface="Calibri"/>
              <a:ea typeface="Calibri"/>
              <a:cs typeface="Calibri"/>
              <a:sym typeface="Calibri"/>
            </a:endParaRPr>
          </a:p>
          <a:p>
            <a:pPr indent="0" lvl="0" marL="0" rtl="0" algn="l">
              <a:spcBef>
                <a:spcPts val="0"/>
              </a:spcBef>
              <a:spcAft>
                <a:spcPts val="0"/>
              </a:spcAft>
              <a:buNone/>
            </a:pPr>
            <a:r>
              <a:rPr lang="en-US" sz="2700">
                <a:solidFill>
                  <a:schemeClr val="lt1"/>
                </a:solidFill>
                <a:latin typeface="Calibri"/>
                <a:ea typeface="Calibri"/>
                <a:cs typeface="Calibri"/>
                <a:sym typeface="Calibri"/>
              </a:rPr>
              <a:t>Hébergement-logement ?</a:t>
            </a:r>
            <a:endParaRPr sz="2700">
              <a:solidFill>
                <a:schemeClr val="lt1"/>
              </a:solidFill>
              <a:latin typeface="Calibri"/>
              <a:ea typeface="Calibri"/>
              <a:cs typeface="Calibri"/>
              <a:sym typeface="Calibri"/>
            </a:endParaRPr>
          </a:p>
        </p:txBody>
      </p:sp>
      <p:sp>
        <p:nvSpPr>
          <p:cNvPr id="296" name="Google Shape;296;p33"/>
          <p:cNvSpPr txBox="1"/>
          <p:nvPr/>
        </p:nvSpPr>
        <p:spPr>
          <a:xfrm>
            <a:off x="6413575" y="3764750"/>
            <a:ext cx="5796900" cy="127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13 octobre 2020 : </a:t>
            </a:r>
            <a:r>
              <a:rPr lang="en-US" sz="2700">
                <a:solidFill>
                  <a:schemeClr val="lt1"/>
                </a:solidFill>
                <a:latin typeface="Calibri"/>
                <a:ea typeface="Calibri"/>
                <a:cs typeface="Calibri"/>
                <a:sym typeface="Calibri"/>
              </a:rPr>
              <a:t>visite virtuelle de la résidence jeunes de Neuville-sur-Oise</a:t>
            </a:r>
            <a:endParaRPr sz="2700">
              <a:solidFill>
                <a:schemeClr val="lt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297" name="Google Shape;297;p33"/>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Participation et organisation d’événements</a:t>
            </a:r>
            <a:endParaRPr sz="5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4"/>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4"/>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5" name="Google Shape;305;p34"/>
          <p:cNvSpPr txBox="1"/>
          <p:nvPr/>
        </p:nvSpPr>
        <p:spPr>
          <a:xfrm>
            <a:off x="270750" y="204225"/>
            <a:ext cx="7797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latin typeface="Calibri"/>
                <a:ea typeface="Calibri"/>
                <a:cs typeface="Calibri"/>
                <a:sym typeface="Calibri"/>
              </a:rPr>
              <a:t>Journées régionales</a:t>
            </a:r>
            <a:endParaRPr b="1" sz="3600">
              <a:solidFill>
                <a:schemeClr val="lt1"/>
              </a:solidFill>
              <a:latin typeface="Calibri"/>
              <a:ea typeface="Calibri"/>
              <a:cs typeface="Calibri"/>
              <a:sym typeface="Calibri"/>
            </a:endParaRPr>
          </a:p>
        </p:txBody>
      </p:sp>
      <p:pic>
        <p:nvPicPr>
          <p:cNvPr id="306" name="Google Shape;306;p34"/>
          <p:cNvPicPr preferRelativeResize="0"/>
          <p:nvPr/>
        </p:nvPicPr>
        <p:blipFill>
          <a:blip r:embed="rId3">
            <a:alphaModFix/>
          </a:blip>
          <a:stretch>
            <a:fillRect/>
          </a:stretch>
        </p:blipFill>
        <p:spPr>
          <a:xfrm>
            <a:off x="938400" y="943113"/>
            <a:ext cx="3923050" cy="2945875"/>
          </a:xfrm>
          <a:prstGeom prst="rect">
            <a:avLst/>
          </a:prstGeom>
          <a:noFill/>
          <a:ln>
            <a:noFill/>
          </a:ln>
        </p:spPr>
      </p:pic>
      <p:sp>
        <p:nvSpPr>
          <p:cNvPr id="307" name="Google Shape;307;p34"/>
          <p:cNvSpPr txBox="1"/>
          <p:nvPr/>
        </p:nvSpPr>
        <p:spPr>
          <a:xfrm>
            <a:off x="121075" y="4040350"/>
            <a:ext cx="96531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2018 : 7</a:t>
            </a:r>
            <a:r>
              <a:rPr baseline="30000" lang="en-US" sz="3000">
                <a:solidFill>
                  <a:schemeClr val="lt1"/>
                </a:solidFill>
                <a:latin typeface="Calibri"/>
                <a:ea typeface="Calibri"/>
                <a:cs typeface="Calibri"/>
                <a:sym typeface="Calibri"/>
              </a:rPr>
              <a:t>e</a:t>
            </a:r>
            <a:r>
              <a:rPr lang="en-US" sz="3000">
                <a:solidFill>
                  <a:schemeClr val="lt1"/>
                </a:solidFill>
                <a:latin typeface="Calibri"/>
                <a:ea typeface="Calibri"/>
                <a:cs typeface="Calibri"/>
                <a:sym typeface="Calibri"/>
              </a:rPr>
              <a:t> journée régionale : le secteur de l’insertion par le logement à la recherche d’un nouveau souffle</a:t>
            </a:r>
            <a:endParaRPr sz="3000">
              <a:solidFill>
                <a:schemeClr val="lt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308" name="Google Shape;308;p34"/>
          <p:cNvPicPr preferRelativeResize="0"/>
          <p:nvPr/>
        </p:nvPicPr>
        <p:blipFill>
          <a:blip r:embed="rId4">
            <a:alphaModFix/>
          </a:blip>
          <a:stretch>
            <a:fillRect/>
          </a:stretch>
        </p:blipFill>
        <p:spPr>
          <a:xfrm>
            <a:off x="5356419" y="1019319"/>
            <a:ext cx="5270276" cy="2837849"/>
          </a:xfrm>
          <a:prstGeom prst="rect">
            <a:avLst/>
          </a:prstGeom>
          <a:noFill/>
          <a:ln cap="flat" cmpd="sng" w="9525">
            <a:solidFill>
              <a:schemeClr val="accent5"/>
            </a:solidFill>
            <a:prstDash val="solid"/>
            <a:round/>
            <a:headEnd len="sm" w="sm" type="none"/>
            <a:tailEnd len="sm" w="sm" type="none"/>
          </a:ln>
        </p:spPr>
      </p:pic>
      <p:sp>
        <p:nvSpPr>
          <p:cNvPr id="309" name="Google Shape;309;p34"/>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Participation et organisation d’événements</a:t>
            </a:r>
            <a:endParaRPr sz="5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5"/>
          <p:cNvSpPr/>
          <p:nvPr/>
        </p:nvSpPr>
        <p:spPr>
          <a:xfrm>
            <a:off x="0" y="0"/>
            <a:ext cx="12272100" cy="51348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8523772" y="4239538"/>
            <a:ext cx="1648200" cy="1648200"/>
          </a:xfrm>
          <a:prstGeom prst="mathPlus">
            <a:avLst>
              <a:gd fmla="val 9516" name="adj1"/>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7" name="Google Shape;317;p35"/>
          <p:cNvSpPr txBox="1"/>
          <p:nvPr/>
        </p:nvSpPr>
        <p:spPr>
          <a:xfrm>
            <a:off x="270750" y="204225"/>
            <a:ext cx="7797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latin typeface="Calibri"/>
                <a:ea typeface="Calibri"/>
                <a:cs typeface="Calibri"/>
                <a:sym typeface="Calibri"/>
              </a:rPr>
              <a:t>Journées régionales</a:t>
            </a:r>
            <a:endParaRPr b="1" sz="3600">
              <a:solidFill>
                <a:schemeClr val="lt1"/>
              </a:solidFill>
              <a:latin typeface="Calibri"/>
              <a:ea typeface="Calibri"/>
              <a:cs typeface="Calibri"/>
              <a:sym typeface="Calibri"/>
            </a:endParaRPr>
          </a:p>
        </p:txBody>
      </p:sp>
      <p:sp>
        <p:nvSpPr>
          <p:cNvPr id="318" name="Google Shape;318;p35"/>
          <p:cNvSpPr txBox="1"/>
          <p:nvPr/>
        </p:nvSpPr>
        <p:spPr>
          <a:xfrm>
            <a:off x="646350" y="3763575"/>
            <a:ext cx="10211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solidFill>
                <a:schemeClr val="lt1"/>
              </a:solidFill>
              <a:latin typeface="Calibri"/>
              <a:ea typeface="Calibri"/>
              <a:cs typeface="Calibri"/>
              <a:sym typeface="Calibri"/>
            </a:endParaRPr>
          </a:p>
        </p:txBody>
      </p:sp>
      <p:sp>
        <p:nvSpPr>
          <p:cNvPr id="319" name="Google Shape;319;p35"/>
          <p:cNvSpPr txBox="1"/>
          <p:nvPr/>
        </p:nvSpPr>
        <p:spPr>
          <a:xfrm>
            <a:off x="286800" y="3763575"/>
            <a:ext cx="109308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2019 : 8</a:t>
            </a:r>
            <a:r>
              <a:rPr baseline="30000" lang="en-US" sz="3000">
                <a:solidFill>
                  <a:schemeClr val="lt1"/>
                </a:solidFill>
                <a:latin typeface="Calibri"/>
                <a:ea typeface="Calibri"/>
                <a:cs typeface="Calibri"/>
                <a:sym typeface="Calibri"/>
              </a:rPr>
              <a:t>e</a:t>
            </a:r>
            <a:r>
              <a:rPr lang="en-US" sz="3000">
                <a:solidFill>
                  <a:schemeClr val="lt1"/>
                </a:solidFill>
                <a:latin typeface="Calibri"/>
                <a:ea typeface="Calibri"/>
                <a:cs typeface="Calibri"/>
                <a:sym typeface="Calibri"/>
              </a:rPr>
              <a:t> journée régionale : Acte II du Logement d’Abord, vers un service public de la rue au logement</a:t>
            </a:r>
            <a:endParaRPr sz="3000">
              <a:solidFill>
                <a:schemeClr val="lt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320" name="Google Shape;320;p35"/>
          <p:cNvPicPr preferRelativeResize="0"/>
          <p:nvPr/>
        </p:nvPicPr>
        <p:blipFill>
          <a:blip r:embed="rId3">
            <a:alphaModFix/>
          </a:blip>
          <a:stretch>
            <a:fillRect/>
          </a:stretch>
        </p:blipFill>
        <p:spPr>
          <a:xfrm>
            <a:off x="4871549" y="1006325"/>
            <a:ext cx="3253202" cy="2694049"/>
          </a:xfrm>
          <a:prstGeom prst="rect">
            <a:avLst/>
          </a:prstGeom>
          <a:noFill/>
          <a:ln>
            <a:noFill/>
          </a:ln>
        </p:spPr>
      </p:pic>
      <p:pic>
        <p:nvPicPr>
          <p:cNvPr id="321" name="Google Shape;321;p35"/>
          <p:cNvPicPr preferRelativeResize="0"/>
          <p:nvPr/>
        </p:nvPicPr>
        <p:blipFill>
          <a:blip r:embed="rId4">
            <a:alphaModFix/>
          </a:blip>
          <a:stretch>
            <a:fillRect/>
          </a:stretch>
        </p:blipFill>
        <p:spPr>
          <a:xfrm>
            <a:off x="286800" y="1243301"/>
            <a:ext cx="4357877" cy="2220100"/>
          </a:xfrm>
          <a:prstGeom prst="rect">
            <a:avLst/>
          </a:prstGeom>
          <a:noFill/>
          <a:ln>
            <a:noFill/>
          </a:ln>
        </p:spPr>
      </p:pic>
      <p:pic>
        <p:nvPicPr>
          <p:cNvPr id="322" name="Google Shape;322;p35"/>
          <p:cNvPicPr preferRelativeResize="0"/>
          <p:nvPr/>
        </p:nvPicPr>
        <p:blipFill>
          <a:blip r:embed="rId5">
            <a:alphaModFix/>
          </a:blip>
          <a:stretch>
            <a:fillRect/>
          </a:stretch>
        </p:blipFill>
        <p:spPr>
          <a:xfrm>
            <a:off x="8523776" y="1042950"/>
            <a:ext cx="3253202" cy="2665444"/>
          </a:xfrm>
          <a:prstGeom prst="rect">
            <a:avLst/>
          </a:prstGeom>
          <a:noFill/>
          <a:ln>
            <a:noFill/>
          </a:ln>
        </p:spPr>
      </p:pic>
      <p:sp>
        <p:nvSpPr>
          <p:cNvPr id="323" name="Google Shape;323;p35"/>
          <p:cNvSpPr txBox="1"/>
          <p:nvPr>
            <p:ph type="title"/>
          </p:nvPr>
        </p:nvSpPr>
        <p:spPr>
          <a:xfrm>
            <a:off x="479393" y="5284632"/>
            <a:ext cx="8554500" cy="13878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7200"/>
              <a:buFont typeface="Calibri"/>
              <a:buNone/>
            </a:pPr>
            <a:r>
              <a:rPr lang="en-US" sz="5000"/>
              <a:t>Participation et organisation d’événements</a:t>
            </a:r>
            <a:endParaRPr sz="5600"/>
          </a:p>
        </p:txBody>
      </p:sp>
    </p:spTree>
  </p:cSld>
  <p:clrMapOvr>
    <a:masterClrMapping/>
  </p:clrMapOvr>
</p:sld>
</file>

<file path=ppt/theme/theme1.xml><?xml version="1.0" encoding="utf-8"?>
<a:theme xmlns:a="http://schemas.openxmlformats.org/drawingml/2006/main" xmlns:r="http://schemas.openxmlformats.org/officeDocument/2006/relationships" name="PLUS by Showeet.com">
  <a:themeElements>
    <a:clrScheme name="SHO - PLUS">
      <a:dk1>
        <a:srgbClr val="091115"/>
      </a:dk1>
      <a:lt1>
        <a:srgbClr val="FFFFFF"/>
      </a:lt1>
      <a:dk2>
        <a:srgbClr val="0F181B"/>
      </a:dk2>
      <a:lt2>
        <a:srgbClr val="E7E6E6"/>
      </a:lt2>
      <a:accent1>
        <a:srgbClr val="FBC58B"/>
      </a:accent1>
      <a:accent2>
        <a:srgbClr val="FEEA89"/>
      </a:accent2>
      <a:accent3>
        <a:srgbClr val="B4D68A"/>
      </a:accent3>
      <a:accent4>
        <a:srgbClr val="58AFCD"/>
      </a:accent4>
      <a:accent5>
        <a:srgbClr val="F2AE2F"/>
      </a:accent5>
      <a:accent6>
        <a:srgbClr val="F5B8D5"/>
      </a:accent6>
      <a:hlink>
        <a:srgbClr val="D0D2D4"/>
      </a:hlink>
      <a:folHlink>
        <a:srgbClr val="D0D2D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